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sldIdLst>
    <p:sldId id="317" r:id="rId2"/>
    <p:sldId id="257" r:id="rId3"/>
    <p:sldId id="334" r:id="rId4"/>
    <p:sldId id="335" r:id="rId5"/>
    <p:sldId id="333" r:id="rId6"/>
    <p:sldId id="336" r:id="rId7"/>
    <p:sldId id="327" r:id="rId8"/>
    <p:sldId id="330" r:id="rId9"/>
    <p:sldId id="326" r:id="rId10"/>
    <p:sldId id="332" r:id="rId11"/>
    <p:sldId id="337" r:id="rId12"/>
  </p:sldIdLst>
  <p:sldSz cx="18288000" cy="10287000"/>
  <p:notesSz cx="6858000" cy="9144000"/>
  <p:embeddedFontLst>
    <p:embeddedFont>
      <p:font typeface="Lato" panose="020F0502020204030203" pitchFamily="34" charset="0"/>
      <p:regular r:id="rId14"/>
      <p:bold r:id="rId15"/>
      <p:italic r:id="rId16"/>
      <p:boldItalic r:id="rId17"/>
    </p:embeddedFont>
    <p:embeddedFont>
      <p:font typeface="Lato Bold Italics" panose="020B0604020202020204" charset="0"/>
      <p:regular r:id="rId18"/>
    </p:embeddedFont>
    <p:embeddedFont>
      <p:font typeface="Montserrat" pitchFamily="2" charset="0"/>
      <p:regular r:id="rId19"/>
      <p:bold r:id="rId20"/>
      <p:italic r:id="rId21"/>
      <p:boldItalic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ção Padrão" id="{E7C2D59A-B337-4310-B622-6F217ADF45C5}">
          <p14:sldIdLst>
            <p14:sldId id="317"/>
            <p14:sldId id="257"/>
            <p14:sldId id="334"/>
            <p14:sldId id="335"/>
            <p14:sldId id="333"/>
            <p14:sldId id="336"/>
            <p14:sldId id="327"/>
            <p14:sldId id="330"/>
            <p14:sldId id="326"/>
            <p14:sldId id="332"/>
            <p14:sldId id="33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3A371FC4-5F35-2B83-A2A7-11FA8A764CC8}" name="João Vítor Correia Pessoa" initials="JC" userId="78ef02c7a44822d0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F1507"/>
    <a:srgbClr val="DA3434"/>
    <a:srgbClr val="231F20"/>
    <a:srgbClr val="B22232"/>
    <a:srgbClr val="293B2F"/>
    <a:srgbClr val="0176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88C22E8-5D3D-4052-AC09-45ED63065801}" v="1132" dt="2025-09-25T03:29:07.93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664" autoAdjust="0"/>
    <p:restoredTop sz="94552" autoAdjust="0"/>
  </p:normalViewPr>
  <p:slideViewPr>
    <p:cSldViewPr>
      <p:cViewPr>
        <p:scale>
          <a:sx n="75" d="100"/>
          <a:sy n="75" d="100"/>
        </p:scale>
        <p:origin x="648" y="4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microsoft.com/office/2018/10/relationships/authors" Target="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ão Vítor Correia Pessoa" userId="78ef02c7a44822d0" providerId="LiveId" clId="{724A7069-697A-4F53-9E38-5599A9652072}"/>
    <pc:docChg chg="undo custSel addSld delSld modSld sldOrd delSection modSection">
      <pc:chgData name="João Vítor Correia Pessoa" userId="78ef02c7a44822d0" providerId="LiveId" clId="{724A7069-697A-4F53-9E38-5599A9652072}" dt="2025-09-25T03:33:04.905" v="12540" actId="1076"/>
      <pc:docMkLst>
        <pc:docMk/>
      </pc:docMkLst>
      <pc:sldChg chg="addSp delSp modSp del mod ord modTransition setBg">
        <pc:chgData name="João Vítor Correia Pessoa" userId="78ef02c7a44822d0" providerId="LiveId" clId="{724A7069-697A-4F53-9E38-5599A9652072}" dt="2025-09-24T23:49:17.156" v="8782" actId="47"/>
        <pc:sldMkLst>
          <pc:docMk/>
          <pc:sldMk cId="0" sldId="256"/>
        </pc:sldMkLst>
        <pc:spChg chg="del mod">
          <ac:chgData name="João Vítor Correia Pessoa" userId="78ef02c7a44822d0" providerId="LiveId" clId="{724A7069-697A-4F53-9E38-5599A9652072}" dt="2025-09-24T22:01:58.672" v="6593" actId="21"/>
          <ac:spMkLst>
            <pc:docMk/>
            <pc:sldMk cId="0" sldId="256"/>
            <ac:spMk id="2" creationId="{00000000-0000-0000-0000-000000000000}"/>
          </ac:spMkLst>
        </pc:spChg>
        <pc:spChg chg="mod">
          <ac:chgData name="João Vítor Correia Pessoa" userId="78ef02c7a44822d0" providerId="LiveId" clId="{724A7069-697A-4F53-9E38-5599A9652072}" dt="2025-09-24T22:02:04.648" v="6595" actId="1076"/>
          <ac:spMkLst>
            <pc:docMk/>
            <pc:sldMk cId="0" sldId="256"/>
            <ac:spMk id="3" creationId="{00000000-0000-0000-0000-000000000000}"/>
          </ac:spMkLst>
        </pc:spChg>
        <pc:spChg chg="add del mod">
          <ac:chgData name="João Vítor Correia Pessoa" userId="78ef02c7a44822d0" providerId="LiveId" clId="{724A7069-697A-4F53-9E38-5599A9652072}" dt="2025-09-24T21:56:20.491" v="6480" actId="1076"/>
          <ac:spMkLst>
            <pc:docMk/>
            <pc:sldMk cId="0" sldId="256"/>
            <ac:spMk id="4" creationId="{00000000-0000-0000-0000-000000000000}"/>
          </ac:spMkLst>
        </pc:spChg>
        <pc:spChg chg="mod">
          <ac:chgData name="João Vítor Correia Pessoa" userId="78ef02c7a44822d0" providerId="LiveId" clId="{724A7069-697A-4F53-9E38-5599A9652072}" dt="2025-09-24T19:40:57.530" v="6275" actId="20577"/>
          <ac:spMkLst>
            <pc:docMk/>
            <pc:sldMk cId="0" sldId="256"/>
            <ac:spMk id="6" creationId="{00000000-0000-0000-0000-000000000000}"/>
          </ac:spMkLst>
        </pc:spChg>
        <pc:spChg chg="add del mod">
          <ac:chgData name="João Vítor Correia Pessoa" userId="78ef02c7a44822d0" providerId="LiveId" clId="{724A7069-697A-4F53-9E38-5599A9652072}" dt="2025-09-24T22:01:58.672" v="6593" actId="21"/>
          <ac:spMkLst>
            <pc:docMk/>
            <pc:sldMk cId="0" sldId="256"/>
            <ac:spMk id="7" creationId="{2D9EC91D-9C5C-3D53-9EFD-509D8B2166DB}"/>
          </ac:spMkLst>
        </pc:spChg>
        <pc:graphicFrameChg chg="add del mod">
          <ac:chgData name="João Vítor Correia Pessoa" userId="78ef02c7a44822d0" providerId="LiveId" clId="{724A7069-697A-4F53-9E38-5599A9652072}" dt="2025-09-24T19:39:32.823" v="6145" actId="478"/>
          <ac:graphicFrameMkLst>
            <pc:docMk/>
            <pc:sldMk cId="0" sldId="256"/>
            <ac:graphicFrameMk id="5" creationId="{F918A74F-4B80-89E0-5B07-F6C3A133217C}"/>
          </ac:graphicFrameMkLst>
        </pc:graphicFrameChg>
        <pc:picChg chg="add del mod">
          <ac:chgData name="João Vítor Correia Pessoa" userId="78ef02c7a44822d0" providerId="LiveId" clId="{724A7069-697A-4F53-9E38-5599A9652072}" dt="2025-09-24T19:39:44.978" v="6153" actId="478"/>
          <ac:picMkLst>
            <pc:docMk/>
            <pc:sldMk cId="0" sldId="256"/>
            <ac:picMk id="8" creationId="{0A49D2BE-C5A2-6137-604C-64D3CB378766}"/>
          </ac:picMkLst>
        </pc:picChg>
        <pc:picChg chg="add del mod">
          <ac:chgData name="João Vítor Correia Pessoa" userId="78ef02c7a44822d0" providerId="LiveId" clId="{724A7069-697A-4F53-9E38-5599A9652072}" dt="2025-09-24T19:41:50.146" v="6303" actId="21"/>
          <ac:picMkLst>
            <pc:docMk/>
            <pc:sldMk cId="0" sldId="256"/>
            <ac:picMk id="10" creationId="{4AABDD85-EE52-4CE5-3606-A3F0270BF1D6}"/>
          </ac:picMkLst>
        </pc:picChg>
      </pc:sldChg>
      <pc:sldChg chg="addSp delSp modSp mod modTransition">
        <pc:chgData name="João Vítor Correia Pessoa" userId="78ef02c7a44822d0" providerId="LiveId" clId="{724A7069-697A-4F53-9E38-5599A9652072}" dt="2025-09-25T03:03:27.738" v="12066" actId="1036"/>
        <pc:sldMkLst>
          <pc:docMk/>
          <pc:sldMk cId="0" sldId="257"/>
        </pc:sldMkLst>
        <pc:spChg chg="mod">
          <ac:chgData name="João Vítor Correia Pessoa" userId="78ef02c7a44822d0" providerId="LiveId" clId="{724A7069-697A-4F53-9E38-5599A9652072}" dt="2025-09-24T23:50:04.243" v="8787" actId="207"/>
          <ac:spMkLst>
            <pc:docMk/>
            <pc:sldMk cId="0" sldId="257"/>
            <ac:spMk id="3" creationId="{00000000-0000-0000-0000-000000000000}"/>
          </ac:spMkLst>
        </pc:spChg>
        <pc:spChg chg="mod">
          <ac:chgData name="João Vítor Correia Pessoa" userId="78ef02c7a44822d0" providerId="LiveId" clId="{724A7069-697A-4F53-9E38-5599A9652072}" dt="2025-09-24T23:50:04.243" v="8787" actId="207"/>
          <ac:spMkLst>
            <pc:docMk/>
            <pc:sldMk cId="0" sldId="257"/>
            <ac:spMk id="4" creationId="{00000000-0000-0000-0000-000000000000}"/>
          </ac:spMkLst>
        </pc:spChg>
        <pc:spChg chg="add del mod">
          <ac:chgData name="João Vítor Correia Pessoa" userId="78ef02c7a44822d0" providerId="LiveId" clId="{724A7069-697A-4F53-9E38-5599A9652072}" dt="2025-09-25T03:03:27.738" v="12066" actId="1036"/>
          <ac:spMkLst>
            <pc:docMk/>
            <pc:sldMk cId="0" sldId="257"/>
            <ac:spMk id="5" creationId="{A39CE0CB-5285-9A0C-C12C-F715CB771A68}"/>
          </ac:spMkLst>
        </pc:spChg>
        <pc:spChg chg="mod">
          <ac:chgData name="João Vítor Correia Pessoa" userId="78ef02c7a44822d0" providerId="LiveId" clId="{724A7069-697A-4F53-9E38-5599A9652072}" dt="2025-09-25T03:03:27.738" v="12066" actId="1036"/>
          <ac:spMkLst>
            <pc:docMk/>
            <pc:sldMk cId="0" sldId="257"/>
            <ac:spMk id="6" creationId="{00000000-0000-0000-0000-000000000000}"/>
          </ac:spMkLst>
        </pc:spChg>
        <pc:spChg chg="mod">
          <ac:chgData name="João Vítor Correia Pessoa" userId="78ef02c7a44822d0" providerId="LiveId" clId="{724A7069-697A-4F53-9E38-5599A9652072}" dt="2025-09-25T03:03:27.738" v="12066" actId="1036"/>
          <ac:spMkLst>
            <pc:docMk/>
            <pc:sldMk cId="0" sldId="257"/>
            <ac:spMk id="7" creationId="{00000000-0000-0000-0000-000000000000}"/>
          </ac:spMkLst>
        </pc:spChg>
        <pc:spChg chg="mod">
          <ac:chgData name="João Vítor Correia Pessoa" userId="78ef02c7a44822d0" providerId="LiveId" clId="{724A7069-697A-4F53-9E38-5599A9652072}" dt="2025-09-25T03:03:27.738" v="12066" actId="1036"/>
          <ac:spMkLst>
            <pc:docMk/>
            <pc:sldMk cId="0" sldId="257"/>
            <ac:spMk id="8" creationId="{00000000-0000-0000-0000-000000000000}"/>
          </ac:spMkLst>
        </pc:spChg>
        <pc:spChg chg="add del mod">
          <ac:chgData name="João Vítor Correia Pessoa" userId="78ef02c7a44822d0" providerId="LiveId" clId="{724A7069-697A-4F53-9E38-5599A9652072}" dt="2025-09-25T02:59:56.244" v="12024" actId="478"/>
          <ac:spMkLst>
            <pc:docMk/>
            <pc:sldMk cId="0" sldId="257"/>
            <ac:spMk id="9" creationId="{7567BC25-9C74-A43B-800A-C52EBFE966B1}"/>
          </ac:spMkLst>
        </pc:spChg>
        <pc:spChg chg="mod">
          <ac:chgData name="João Vítor Correia Pessoa" userId="78ef02c7a44822d0" providerId="LiveId" clId="{724A7069-697A-4F53-9E38-5599A9652072}" dt="2025-09-25T03:03:27.738" v="12066" actId="1036"/>
          <ac:spMkLst>
            <pc:docMk/>
            <pc:sldMk cId="0" sldId="257"/>
            <ac:spMk id="12" creationId="{00000000-0000-0000-0000-000000000000}"/>
          </ac:spMkLst>
        </pc:spChg>
        <pc:spChg chg="mod">
          <ac:chgData name="João Vítor Correia Pessoa" userId="78ef02c7a44822d0" providerId="LiveId" clId="{724A7069-697A-4F53-9E38-5599A9652072}" dt="2025-09-25T03:03:27.738" v="12066" actId="1036"/>
          <ac:spMkLst>
            <pc:docMk/>
            <pc:sldMk cId="0" sldId="257"/>
            <ac:spMk id="13" creationId="{00000000-0000-0000-0000-000000000000}"/>
          </ac:spMkLst>
        </pc:spChg>
        <pc:spChg chg="mod">
          <ac:chgData name="João Vítor Correia Pessoa" userId="78ef02c7a44822d0" providerId="LiveId" clId="{724A7069-697A-4F53-9E38-5599A9652072}" dt="2025-09-25T03:03:27.738" v="12066" actId="1036"/>
          <ac:spMkLst>
            <pc:docMk/>
            <pc:sldMk cId="0" sldId="257"/>
            <ac:spMk id="14" creationId="{00000000-0000-0000-0000-000000000000}"/>
          </ac:spMkLst>
        </pc:spChg>
        <pc:spChg chg="mod">
          <ac:chgData name="João Vítor Correia Pessoa" userId="78ef02c7a44822d0" providerId="LiveId" clId="{724A7069-697A-4F53-9E38-5599A9652072}" dt="2025-09-24T23:50:04.243" v="8787" actId="207"/>
          <ac:spMkLst>
            <pc:docMk/>
            <pc:sldMk cId="0" sldId="257"/>
            <ac:spMk id="15" creationId="{00000000-0000-0000-0000-000000000000}"/>
          </ac:spMkLst>
        </pc:spChg>
        <pc:spChg chg="mod">
          <ac:chgData name="João Vítor Correia Pessoa" userId="78ef02c7a44822d0" providerId="LiveId" clId="{724A7069-697A-4F53-9E38-5599A9652072}" dt="2025-09-24T23:50:04.243" v="8787" actId="207"/>
          <ac:spMkLst>
            <pc:docMk/>
            <pc:sldMk cId="0" sldId="257"/>
            <ac:spMk id="16" creationId="{00000000-0000-0000-0000-000000000000}"/>
          </ac:spMkLst>
        </pc:spChg>
        <pc:spChg chg="add mod">
          <ac:chgData name="João Vítor Correia Pessoa" userId="78ef02c7a44822d0" providerId="LiveId" clId="{724A7069-697A-4F53-9E38-5599A9652072}" dt="2025-09-24T23:50:04.243" v="8787" actId="207"/>
          <ac:spMkLst>
            <pc:docMk/>
            <pc:sldMk cId="0" sldId="257"/>
            <ac:spMk id="17" creationId="{2D61E867-6825-4F63-F445-3633949B942A}"/>
          </ac:spMkLst>
        </pc:spChg>
        <pc:spChg chg="mod">
          <ac:chgData name="João Vítor Correia Pessoa" userId="78ef02c7a44822d0" providerId="LiveId" clId="{724A7069-697A-4F53-9E38-5599A9652072}" dt="2025-09-25T03:03:27.738" v="12066" actId="1036"/>
          <ac:spMkLst>
            <pc:docMk/>
            <pc:sldMk cId="0" sldId="257"/>
            <ac:spMk id="18" creationId="{00000000-0000-0000-0000-000000000000}"/>
          </ac:spMkLst>
        </pc:spChg>
        <pc:spChg chg="add mod">
          <ac:chgData name="João Vítor Correia Pessoa" userId="78ef02c7a44822d0" providerId="LiveId" clId="{724A7069-697A-4F53-9E38-5599A9652072}" dt="2025-09-24T23:50:04.243" v="8787" actId="207"/>
          <ac:spMkLst>
            <pc:docMk/>
            <pc:sldMk cId="0" sldId="257"/>
            <ac:spMk id="19" creationId="{FD289BB9-F865-819A-680D-AA5F853BCA62}"/>
          </ac:spMkLst>
        </pc:spChg>
        <pc:spChg chg="add mod">
          <ac:chgData name="João Vítor Correia Pessoa" userId="78ef02c7a44822d0" providerId="LiveId" clId="{724A7069-697A-4F53-9E38-5599A9652072}" dt="2025-09-24T23:31:05.527" v="8641" actId="1076"/>
          <ac:spMkLst>
            <pc:docMk/>
            <pc:sldMk cId="0" sldId="257"/>
            <ac:spMk id="20" creationId="{63998E1B-91C3-DF5E-F1F3-4B312EDC7AD1}"/>
          </ac:spMkLst>
        </pc:spChg>
        <pc:spChg chg="del mod">
          <ac:chgData name="João Vítor Correia Pessoa" userId="78ef02c7a44822d0" providerId="LiveId" clId="{724A7069-697A-4F53-9E38-5599A9652072}" dt="2025-09-25T03:02:09.499" v="12054" actId="478"/>
          <ac:spMkLst>
            <pc:docMk/>
            <pc:sldMk cId="0" sldId="257"/>
            <ac:spMk id="21" creationId="{00000000-0000-0000-0000-000000000000}"/>
          </ac:spMkLst>
        </pc:spChg>
        <pc:spChg chg="add mod">
          <ac:chgData name="João Vítor Correia Pessoa" userId="78ef02c7a44822d0" providerId="LiveId" clId="{724A7069-697A-4F53-9E38-5599A9652072}" dt="2025-09-24T23:31:03.640" v="8637" actId="1076"/>
          <ac:spMkLst>
            <pc:docMk/>
            <pc:sldMk cId="0" sldId="257"/>
            <ac:spMk id="22" creationId="{C5248441-526E-3CBD-FD9B-4D11F806F236}"/>
          </ac:spMkLst>
        </pc:spChg>
        <pc:spChg chg="add del mod">
          <ac:chgData name="João Vítor Correia Pessoa" userId="78ef02c7a44822d0" providerId="LiveId" clId="{724A7069-697A-4F53-9E38-5599A9652072}" dt="2025-09-24T23:59:22.239" v="9491" actId="478"/>
          <ac:spMkLst>
            <pc:docMk/>
            <pc:sldMk cId="0" sldId="257"/>
            <ac:spMk id="23" creationId="{B5C8C2CC-4FBA-B28E-7A9C-6EDEC4D6F4A4}"/>
          </ac:spMkLst>
        </pc:spChg>
        <pc:spChg chg="mod">
          <ac:chgData name="João Vítor Correia Pessoa" userId="78ef02c7a44822d0" providerId="LiveId" clId="{724A7069-697A-4F53-9E38-5599A9652072}" dt="2025-09-25T01:02:55.437" v="10239"/>
          <ac:spMkLst>
            <pc:docMk/>
            <pc:sldMk cId="0" sldId="257"/>
            <ac:spMk id="24" creationId="{79BFCAAD-9687-51C6-9B51-28B567C959C5}"/>
          </ac:spMkLst>
        </pc:spChg>
        <pc:spChg chg="add mod">
          <ac:chgData name="João Vítor Correia Pessoa" userId="78ef02c7a44822d0" providerId="LiveId" clId="{724A7069-697A-4F53-9E38-5599A9652072}" dt="2025-09-25T02:59:39.428" v="12020" actId="20577"/>
          <ac:spMkLst>
            <pc:docMk/>
            <pc:sldMk cId="0" sldId="257"/>
            <ac:spMk id="26" creationId="{6DDA07B9-7185-CDDC-1E8B-F9735510152E}"/>
          </ac:spMkLst>
        </pc:spChg>
        <pc:spChg chg="add del mod">
          <ac:chgData name="João Vítor Correia Pessoa" userId="78ef02c7a44822d0" providerId="LiveId" clId="{724A7069-697A-4F53-9E38-5599A9652072}" dt="2025-09-25T02:59:58.245" v="12025" actId="478"/>
          <ac:spMkLst>
            <pc:docMk/>
            <pc:sldMk cId="0" sldId="257"/>
            <ac:spMk id="27" creationId="{DE7083FC-8058-1982-2BEC-DB5D649810C5}"/>
          </ac:spMkLst>
        </pc:spChg>
        <pc:spChg chg="add del mod">
          <ac:chgData name="João Vítor Correia Pessoa" userId="78ef02c7a44822d0" providerId="LiveId" clId="{724A7069-697A-4F53-9E38-5599A9652072}" dt="2025-09-25T02:59:54.596" v="12023" actId="478"/>
          <ac:spMkLst>
            <pc:docMk/>
            <pc:sldMk cId="0" sldId="257"/>
            <ac:spMk id="28" creationId="{8CBDB5DE-E20E-61EB-0C13-0EEB65FAB8F6}"/>
          </ac:spMkLst>
        </pc:spChg>
        <pc:spChg chg="add mod">
          <ac:chgData name="João Vítor Correia Pessoa" userId="78ef02c7a44822d0" providerId="LiveId" clId="{724A7069-697A-4F53-9E38-5599A9652072}" dt="2025-09-25T03:01:20.971" v="12045"/>
          <ac:spMkLst>
            <pc:docMk/>
            <pc:sldMk cId="0" sldId="257"/>
            <ac:spMk id="29" creationId="{F3B2777B-5360-B6E9-3BF0-9B5F8BF1C7E0}"/>
          </ac:spMkLst>
        </pc:spChg>
        <pc:spChg chg="add mod">
          <ac:chgData name="João Vítor Correia Pessoa" userId="78ef02c7a44822d0" providerId="LiveId" clId="{724A7069-697A-4F53-9E38-5599A9652072}" dt="2025-09-25T03:03:27.738" v="12066" actId="1036"/>
          <ac:spMkLst>
            <pc:docMk/>
            <pc:sldMk cId="0" sldId="257"/>
            <ac:spMk id="30" creationId="{6DBCAB63-6C8C-A358-C060-ADA08DFE2D0F}"/>
          </ac:spMkLst>
        </pc:spChg>
        <pc:spChg chg="add mod">
          <ac:chgData name="João Vítor Correia Pessoa" userId="78ef02c7a44822d0" providerId="LiveId" clId="{724A7069-697A-4F53-9E38-5599A9652072}" dt="2025-09-25T03:03:27.738" v="12066" actId="1036"/>
          <ac:spMkLst>
            <pc:docMk/>
            <pc:sldMk cId="0" sldId="257"/>
            <ac:spMk id="31" creationId="{A2924FA9-321C-0B9F-144F-BF694013E9CF}"/>
          </ac:spMkLst>
        </pc:spChg>
        <pc:spChg chg="add mod">
          <ac:chgData name="João Vítor Correia Pessoa" userId="78ef02c7a44822d0" providerId="LiveId" clId="{724A7069-697A-4F53-9E38-5599A9652072}" dt="2025-09-25T03:01:17.364" v="12044" actId="1076"/>
          <ac:spMkLst>
            <pc:docMk/>
            <pc:sldMk cId="0" sldId="257"/>
            <ac:spMk id="32" creationId="{F393B8F3-3F43-4CEF-440F-E413AEA0E85A}"/>
          </ac:spMkLst>
        </pc:spChg>
        <pc:spChg chg="add del">
          <ac:chgData name="João Vítor Correia Pessoa" userId="78ef02c7a44822d0" providerId="LiveId" clId="{724A7069-697A-4F53-9E38-5599A9652072}" dt="2025-09-25T03:01:38.903" v="12048" actId="22"/>
          <ac:spMkLst>
            <pc:docMk/>
            <pc:sldMk cId="0" sldId="257"/>
            <ac:spMk id="34" creationId="{B75A3A9F-82BB-3ADD-353E-244B9975DAB6}"/>
          </ac:spMkLst>
        </pc:spChg>
        <pc:spChg chg="add mod">
          <ac:chgData name="João Vítor Correia Pessoa" userId="78ef02c7a44822d0" providerId="LiveId" clId="{724A7069-697A-4F53-9E38-5599A9652072}" dt="2025-09-25T03:02:07.458" v="12053"/>
          <ac:spMkLst>
            <pc:docMk/>
            <pc:sldMk cId="0" sldId="257"/>
            <ac:spMk id="35" creationId="{F88F0D2F-539E-D642-0C9F-01F994645D20}"/>
          </ac:spMkLst>
        </pc:spChg>
        <pc:grpChg chg="mod">
          <ac:chgData name="João Vítor Correia Pessoa" userId="78ef02c7a44822d0" providerId="LiveId" clId="{724A7069-697A-4F53-9E38-5599A9652072}" dt="2025-09-25T03:02:28.491" v="12056" actId="14100"/>
          <ac:grpSpMkLst>
            <pc:docMk/>
            <pc:sldMk cId="0" sldId="257"/>
            <ac:grpSpMk id="2" creationId="{00000000-0000-0000-0000-000000000000}"/>
          </ac:grpSpMkLst>
        </pc:grpChg>
        <pc:grpChg chg="add del mod">
          <ac:chgData name="João Vítor Correia Pessoa" userId="78ef02c7a44822d0" providerId="LiveId" clId="{724A7069-697A-4F53-9E38-5599A9652072}" dt="2025-09-24T19:42:15.530" v="6309" actId="478"/>
          <ac:grpSpMkLst>
            <pc:docMk/>
            <pc:sldMk cId="0" sldId="257"/>
            <ac:grpSpMk id="60" creationId="{00AD298A-5DC0-AB82-C3FA-FAAC3E910C6B}"/>
          </ac:grpSpMkLst>
        </pc:grpChg>
        <pc:picChg chg="add del mod">
          <ac:chgData name="João Vítor Correia Pessoa" userId="78ef02c7a44822d0" providerId="LiveId" clId="{724A7069-697A-4F53-9E38-5599A9652072}" dt="2025-09-25T00:05:19.092" v="9725" actId="478"/>
          <ac:picMkLst>
            <pc:docMk/>
            <pc:sldMk cId="0" sldId="257"/>
            <ac:picMk id="10" creationId="{4AABDD85-EE52-4CE5-3606-A3F0270BF1D6}"/>
          </ac:picMkLst>
        </pc:picChg>
        <pc:picChg chg="add mod">
          <ac:chgData name="João Vítor Correia Pessoa" userId="78ef02c7a44822d0" providerId="LiveId" clId="{724A7069-697A-4F53-9E38-5599A9652072}" dt="2025-09-25T00:05:19.304" v="9726"/>
          <ac:picMkLst>
            <pc:docMk/>
            <pc:sldMk cId="0" sldId="257"/>
            <ac:picMk id="25" creationId="{DCB312B3-B6A3-7D99-EC86-3F80C468BF4F}"/>
          </ac:picMkLst>
        </pc:picChg>
      </pc:sldChg>
      <pc:sldChg chg="addSp delSp modSp add del mod modTransition">
        <pc:chgData name="João Vítor Correia Pessoa" userId="78ef02c7a44822d0" providerId="LiveId" clId="{724A7069-697A-4F53-9E38-5599A9652072}" dt="2025-09-25T01:01:22.639" v="10221"/>
        <pc:sldMkLst>
          <pc:docMk/>
          <pc:sldMk cId="0" sldId="258"/>
        </pc:sldMkLst>
        <pc:spChg chg="mod">
          <ac:chgData name="João Vítor Correia Pessoa" userId="78ef02c7a44822d0" providerId="LiveId" clId="{724A7069-697A-4F53-9E38-5599A9652072}" dt="2025-09-24T23:34:00.180" v="8684" actId="404"/>
          <ac:spMkLst>
            <pc:docMk/>
            <pc:sldMk cId="0" sldId="258"/>
            <ac:spMk id="4" creationId="{00000000-0000-0000-0000-000000000000}"/>
          </ac:spMkLst>
        </pc:spChg>
        <pc:spChg chg="add">
          <ac:chgData name="João Vítor Correia Pessoa" userId="78ef02c7a44822d0" providerId="LiveId" clId="{724A7069-697A-4F53-9E38-5599A9652072}" dt="2025-09-24T22:11:32.030" v="6716"/>
          <ac:spMkLst>
            <pc:docMk/>
            <pc:sldMk cId="0" sldId="258"/>
            <ac:spMk id="5" creationId="{8CDA1519-5F40-CFFF-3619-7F2CCA14353A}"/>
          </ac:spMkLst>
        </pc:spChg>
        <pc:spChg chg="add del mod">
          <ac:chgData name="João Vítor Correia Pessoa" userId="78ef02c7a44822d0" providerId="LiveId" clId="{724A7069-697A-4F53-9E38-5599A9652072}" dt="2025-09-24T22:12:15.598" v="6726" actId="478"/>
          <ac:spMkLst>
            <pc:docMk/>
            <pc:sldMk cId="0" sldId="258"/>
            <ac:spMk id="6" creationId="{A7626D75-D04E-CEDA-2C52-37587A089C62}"/>
          </ac:spMkLst>
        </pc:spChg>
        <pc:spChg chg="mod">
          <ac:chgData name="João Vítor Correia Pessoa" userId="78ef02c7a44822d0" providerId="LiveId" clId="{724A7069-697A-4F53-9E38-5599A9652072}" dt="2025-09-24T22:12:37.914" v="6733"/>
          <ac:spMkLst>
            <pc:docMk/>
            <pc:sldMk cId="0" sldId="258"/>
            <ac:spMk id="7" creationId="{0CDD7166-2079-180D-E1D0-4F9DB9BB6C9A}"/>
          </ac:spMkLst>
        </pc:spChg>
        <pc:spChg chg="mod">
          <ac:chgData name="João Vítor Correia Pessoa" userId="78ef02c7a44822d0" providerId="LiveId" clId="{724A7069-697A-4F53-9E38-5599A9652072}" dt="2025-09-24T22:23:45.377" v="7205" actId="20577"/>
          <ac:spMkLst>
            <pc:docMk/>
            <pc:sldMk cId="0" sldId="258"/>
            <ac:spMk id="8" creationId="{15D00A74-FE63-2CA5-B910-E5D139E3FC3A}"/>
          </ac:spMkLst>
        </pc:spChg>
        <pc:spChg chg="del mod">
          <ac:chgData name="João Vítor Correia Pessoa" userId="78ef02c7a44822d0" providerId="LiveId" clId="{724A7069-697A-4F53-9E38-5599A9652072}" dt="2025-09-24T22:15:53.276" v="6776" actId="478"/>
          <ac:spMkLst>
            <pc:docMk/>
            <pc:sldMk cId="0" sldId="258"/>
            <ac:spMk id="9" creationId="{0261CCC6-9004-8A08-D4C9-63800B9B7739}"/>
          </ac:spMkLst>
        </pc:spChg>
        <pc:spChg chg="mod">
          <ac:chgData name="João Vítor Correia Pessoa" userId="78ef02c7a44822d0" providerId="LiveId" clId="{724A7069-697A-4F53-9E38-5599A9652072}" dt="2025-09-24T22:35:11.436" v="7568" actId="1076"/>
          <ac:spMkLst>
            <pc:docMk/>
            <pc:sldMk cId="0" sldId="258"/>
            <ac:spMk id="10" creationId="{24C261DA-E953-3C77-BA88-373D9B35E72A}"/>
          </ac:spMkLst>
        </pc:spChg>
        <pc:spChg chg="mod">
          <ac:chgData name="João Vítor Correia Pessoa" userId="78ef02c7a44822d0" providerId="LiveId" clId="{724A7069-697A-4F53-9E38-5599A9652072}" dt="2025-09-24T22:36:12.441" v="7658" actId="6549"/>
          <ac:spMkLst>
            <pc:docMk/>
            <pc:sldMk cId="0" sldId="258"/>
            <ac:spMk id="11" creationId="{174903CB-A5DF-4B77-A0FE-3FBCC760779F}"/>
          </ac:spMkLst>
        </pc:spChg>
        <pc:spChg chg="del mod">
          <ac:chgData name="João Vítor Correia Pessoa" userId="78ef02c7a44822d0" providerId="LiveId" clId="{724A7069-697A-4F53-9E38-5599A9652072}" dt="2025-09-24T22:19:43.881" v="7088" actId="478"/>
          <ac:spMkLst>
            <pc:docMk/>
            <pc:sldMk cId="0" sldId="258"/>
            <ac:spMk id="12" creationId="{B2DFC83E-81C6-6E99-7673-04C7779BAC73}"/>
          </ac:spMkLst>
        </pc:spChg>
        <pc:spChg chg="add del mod">
          <ac:chgData name="João Vítor Correia Pessoa" userId="78ef02c7a44822d0" providerId="LiveId" clId="{724A7069-697A-4F53-9E38-5599A9652072}" dt="2025-09-24T22:19:42.729" v="7087" actId="478"/>
          <ac:spMkLst>
            <pc:docMk/>
            <pc:sldMk cId="0" sldId="258"/>
            <ac:spMk id="13" creationId="{E32BA8D6-124A-2ED1-653A-E1E7021ED5BC}"/>
          </ac:spMkLst>
        </pc:spChg>
        <pc:spChg chg="mod">
          <ac:chgData name="João Vítor Correia Pessoa" userId="78ef02c7a44822d0" providerId="LiveId" clId="{724A7069-697A-4F53-9E38-5599A9652072}" dt="2025-09-24T22:34:36.468" v="7564" actId="1076"/>
          <ac:spMkLst>
            <pc:docMk/>
            <pc:sldMk cId="0" sldId="258"/>
            <ac:spMk id="14" creationId="{69FC6432-4893-1953-C21F-7085716A119A}"/>
          </ac:spMkLst>
        </pc:spChg>
        <pc:spChg chg="mod">
          <ac:chgData name="João Vítor Correia Pessoa" userId="78ef02c7a44822d0" providerId="LiveId" clId="{724A7069-697A-4F53-9E38-5599A9652072}" dt="2025-09-24T22:35:50.113" v="7622" actId="20577"/>
          <ac:spMkLst>
            <pc:docMk/>
            <pc:sldMk cId="0" sldId="258"/>
            <ac:spMk id="15" creationId="{3A5D0159-5B87-30EB-9C98-4549CFE9FBAA}"/>
          </ac:spMkLst>
        </pc:spChg>
        <pc:spChg chg="mod">
          <ac:chgData name="João Vítor Correia Pessoa" userId="78ef02c7a44822d0" providerId="LiveId" clId="{724A7069-697A-4F53-9E38-5599A9652072}" dt="2025-09-24T22:34:36.468" v="7564" actId="1076"/>
          <ac:spMkLst>
            <pc:docMk/>
            <pc:sldMk cId="0" sldId="258"/>
            <ac:spMk id="16" creationId="{34EDD154-B5AD-AB3C-5193-294127AE1751}"/>
          </ac:spMkLst>
        </pc:spChg>
        <pc:spChg chg="add del mod">
          <ac:chgData name="João Vítor Correia Pessoa" userId="78ef02c7a44822d0" providerId="LiveId" clId="{724A7069-697A-4F53-9E38-5599A9652072}" dt="2025-09-24T22:50:33.424" v="8509" actId="478"/>
          <ac:spMkLst>
            <pc:docMk/>
            <pc:sldMk cId="0" sldId="258"/>
            <ac:spMk id="17" creationId="{012440E6-31F9-F1CE-BD61-B6CF4DFEF395}"/>
          </ac:spMkLst>
        </pc:spChg>
        <pc:spChg chg="add">
          <ac:chgData name="João Vítor Correia Pessoa" userId="78ef02c7a44822d0" providerId="LiveId" clId="{724A7069-697A-4F53-9E38-5599A9652072}" dt="2025-09-24T22:11:49.005" v="6719"/>
          <ac:spMkLst>
            <pc:docMk/>
            <pc:sldMk cId="0" sldId="258"/>
            <ac:spMk id="33" creationId="{C326E0AA-B2B9-AF7B-513F-52D31DCA6A27}"/>
          </ac:spMkLst>
        </pc:spChg>
        <pc:spChg chg="add del mod">
          <ac:chgData name="João Vítor Correia Pessoa" userId="78ef02c7a44822d0" providerId="LiveId" clId="{724A7069-697A-4F53-9E38-5599A9652072}" dt="2025-09-24T22:24:40.343" v="7209" actId="478"/>
          <ac:spMkLst>
            <pc:docMk/>
            <pc:sldMk cId="0" sldId="258"/>
            <ac:spMk id="35" creationId="{5296865C-CBF3-0155-80E9-309292D4FD22}"/>
          </ac:spMkLst>
        </pc:spChg>
        <pc:spChg chg="add">
          <ac:chgData name="João Vítor Correia Pessoa" userId="78ef02c7a44822d0" providerId="LiveId" clId="{724A7069-697A-4F53-9E38-5599A9652072}" dt="2025-09-24T22:12:22.485" v="6728"/>
          <ac:spMkLst>
            <pc:docMk/>
            <pc:sldMk cId="0" sldId="258"/>
            <ac:spMk id="37" creationId="{9BC570F5-6815-395C-7523-86494614EFC7}"/>
          </ac:spMkLst>
        </pc:spChg>
        <pc:spChg chg="add del mod">
          <ac:chgData name="João Vítor Correia Pessoa" userId="78ef02c7a44822d0" providerId="LiveId" clId="{724A7069-697A-4F53-9E38-5599A9652072}" dt="2025-09-24T22:15:54.236" v="6777" actId="478"/>
          <ac:spMkLst>
            <pc:docMk/>
            <pc:sldMk cId="0" sldId="258"/>
            <ac:spMk id="48" creationId="{5271567E-4A34-BA64-2BF7-E93D65DE69B6}"/>
          </ac:spMkLst>
        </pc:spChg>
        <pc:spChg chg="add mod">
          <ac:chgData name="João Vítor Correia Pessoa" userId="78ef02c7a44822d0" providerId="LiveId" clId="{724A7069-697A-4F53-9E38-5599A9652072}" dt="2025-09-24T22:36:14.338" v="7659" actId="6549"/>
          <ac:spMkLst>
            <pc:docMk/>
            <pc:sldMk cId="0" sldId="258"/>
            <ac:spMk id="53" creationId="{E41A7F76-9F5D-3EB7-FBEB-3AACF2A7FC90}"/>
          </ac:spMkLst>
        </pc:spChg>
        <pc:spChg chg="add del mod">
          <ac:chgData name="João Vítor Correia Pessoa" userId="78ef02c7a44822d0" providerId="LiveId" clId="{724A7069-697A-4F53-9E38-5599A9652072}" dt="2025-09-24T22:19:45.913" v="7091" actId="478"/>
          <ac:spMkLst>
            <pc:docMk/>
            <pc:sldMk cId="0" sldId="258"/>
            <ac:spMk id="54" creationId="{0B6DBAD8-2A43-FE28-BE98-F6C0C86240B2}"/>
          </ac:spMkLst>
        </pc:spChg>
        <pc:spChg chg="add del mod">
          <ac:chgData name="João Vítor Correia Pessoa" userId="78ef02c7a44822d0" providerId="LiveId" clId="{724A7069-697A-4F53-9E38-5599A9652072}" dt="2025-09-24T22:21:05.937" v="7162" actId="478"/>
          <ac:spMkLst>
            <pc:docMk/>
            <pc:sldMk cId="0" sldId="258"/>
            <ac:spMk id="58" creationId="{51B7EF84-6CBB-730A-868C-C03FCBAA7E2F}"/>
          </ac:spMkLst>
        </pc:spChg>
        <pc:spChg chg="add del mod">
          <ac:chgData name="João Vítor Correia Pessoa" userId="78ef02c7a44822d0" providerId="LiveId" clId="{724A7069-697A-4F53-9E38-5599A9652072}" dt="2025-09-24T22:23:10.807" v="7203" actId="478"/>
          <ac:spMkLst>
            <pc:docMk/>
            <pc:sldMk cId="0" sldId="258"/>
            <ac:spMk id="60" creationId="{0E7C2A12-ECAA-C08F-2773-7DE0AF79905C}"/>
          </ac:spMkLst>
        </pc:spChg>
        <pc:spChg chg="add">
          <ac:chgData name="João Vítor Correia Pessoa" userId="78ef02c7a44822d0" providerId="LiveId" clId="{724A7069-697A-4F53-9E38-5599A9652072}" dt="2025-09-24T22:24:13.906" v="7206"/>
          <ac:spMkLst>
            <pc:docMk/>
            <pc:sldMk cId="0" sldId="258"/>
            <ac:spMk id="61" creationId="{D9EAF0E7-EF1B-8739-81EE-56F2303BEB4E}"/>
          </ac:spMkLst>
        </pc:spChg>
        <pc:spChg chg="add">
          <ac:chgData name="João Vítor Correia Pessoa" userId="78ef02c7a44822d0" providerId="LiveId" clId="{724A7069-697A-4F53-9E38-5599A9652072}" dt="2025-09-24T22:24:34.188" v="7208"/>
          <ac:spMkLst>
            <pc:docMk/>
            <pc:sldMk cId="0" sldId="258"/>
            <ac:spMk id="62" creationId="{97F34FAB-9054-A12C-6A2F-9970B0A1ECA1}"/>
          </ac:spMkLst>
        </pc:spChg>
        <pc:spChg chg="add del mod">
          <ac:chgData name="João Vítor Correia Pessoa" userId="78ef02c7a44822d0" providerId="LiveId" clId="{724A7069-697A-4F53-9E38-5599A9652072}" dt="2025-09-24T22:25:28.201" v="7224"/>
          <ac:spMkLst>
            <pc:docMk/>
            <pc:sldMk cId="0" sldId="258"/>
            <ac:spMk id="63" creationId="{00AD9209-7A07-0370-4F02-B5D240AEC4BA}"/>
          </ac:spMkLst>
        </pc:spChg>
        <pc:spChg chg="add mod">
          <ac:chgData name="João Vítor Correia Pessoa" userId="78ef02c7a44822d0" providerId="LiveId" clId="{724A7069-697A-4F53-9E38-5599A9652072}" dt="2025-09-24T22:34:36.468" v="7564" actId="1076"/>
          <ac:spMkLst>
            <pc:docMk/>
            <pc:sldMk cId="0" sldId="258"/>
            <ac:spMk id="64" creationId="{56EECF38-B98B-EABC-E555-B4EB32E96093}"/>
          </ac:spMkLst>
        </pc:spChg>
        <pc:spChg chg="mod">
          <ac:chgData name="João Vítor Correia Pessoa" userId="78ef02c7a44822d0" providerId="LiveId" clId="{724A7069-697A-4F53-9E38-5599A9652072}" dt="2025-09-24T22:28:14.458" v="7430"/>
          <ac:spMkLst>
            <pc:docMk/>
            <pc:sldMk cId="0" sldId="258"/>
            <ac:spMk id="66" creationId="{737283E4-DF6F-5313-C3FF-B4F9E00DEC66}"/>
          </ac:spMkLst>
        </pc:spChg>
        <pc:spChg chg="mod">
          <ac:chgData name="João Vítor Correia Pessoa" userId="78ef02c7a44822d0" providerId="LiveId" clId="{724A7069-697A-4F53-9E38-5599A9652072}" dt="2025-09-24T22:28:14.458" v="7430"/>
          <ac:spMkLst>
            <pc:docMk/>
            <pc:sldMk cId="0" sldId="258"/>
            <ac:spMk id="67" creationId="{F5275CD5-4235-6AF3-107B-E89382F47837}"/>
          </ac:spMkLst>
        </pc:spChg>
        <pc:spChg chg="mod">
          <ac:chgData name="João Vítor Correia Pessoa" userId="78ef02c7a44822d0" providerId="LiveId" clId="{724A7069-697A-4F53-9E38-5599A9652072}" dt="2025-09-24T22:28:14.458" v="7430"/>
          <ac:spMkLst>
            <pc:docMk/>
            <pc:sldMk cId="0" sldId="258"/>
            <ac:spMk id="69" creationId="{79348460-898D-7355-053F-582FA25A3B26}"/>
          </ac:spMkLst>
        </pc:spChg>
        <pc:spChg chg="mod">
          <ac:chgData name="João Vítor Correia Pessoa" userId="78ef02c7a44822d0" providerId="LiveId" clId="{724A7069-697A-4F53-9E38-5599A9652072}" dt="2025-09-24T22:28:14.458" v="7430"/>
          <ac:spMkLst>
            <pc:docMk/>
            <pc:sldMk cId="0" sldId="258"/>
            <ac:spMk id="70" creationId="{D17B2C7E-4E4A-9EC7-1B96-AC12DA4BF17B}"/>
          </ac:spMkLst>
        </pc:spChg>
        <pc:spChg chg="add mod">
          <ac:chgData name="João Vítor Correia Pessoa" userId="78ef02c7a44822d0" providerId="LiveId" clId="{724A7069-697A-4F53-9E38-5599A9652072}" dt="2025-09-24T22:34:36.468" v="7564" actId="1076"/>
          <ac:spMkLst>
            <pc:docMk/>
            <pc:sldMk cId="0" sldId="258"/>
            <ac:spMk id="71" creationId="{8EE6DA81-08FD-6FB0-97DA-8B9AC4A3020E}"/>
          </ac:spMkLst>
        </pc:spChg>
        <pc:spChg chg="add del mod">
          <ac:chgData name="João Vítor Correia Pessoa" userId="78ef02c7a44822d0" providerId="LiveId" clId="{724A7069-697A-4F53-9E38-5599A9652072}" dt="2025-09-24T22:30:44.587" v="7548" actId="478"/>
          <ac:spMkLst>
            <pc:docMk/>
            <pc:sldMk cId="0" sldId="258"/>
            <ac:spMk id="72" creationId="{D29D6CAB-E0D3-CD26-0DB5-01F92D04A57F}"/>
          </ac:spMkLst>
        </pc:spChg>
        <pc:spChg chg="mod">
          <ac:chgData name="João Vítor Correia Pessoa" userId="78ef02c7a44822d0" providerId="LiveId" clId="{724A7069-697A-4F53-9E38-5599A9652072}" dt="2025-09-24T22:34:48.820" v="7565"/>
          <ac:spMkLst>
            <pc:docMk/>
            <pc:sldMk cId="0" sldId="258"/>
            <ac:spMk id="74" creationId="{B45AECD0-B8F1-EF04-DC25-84FA2B245467}"/>
          </ac:spMkLst>
        </pc:spChg>
        <pc:spChg chg="mod">
          <ac:chgData name="João Vítor Correia Pessoa" userId="78ef02c7a44822d0" providerId="LiveId" clId="{724A7069-697A-4F53-9E38-5599A9652072}" dt="2025-09-24T22:34:48.820" v="7565"/>
          <ac:spMkLst>
            <pc:docMk/>
            <pc:sldMk cId="0" sldId="258"/>
            <ac:spMk id="75" creationId="{94F261F7-107F-14D2-E467-9300A6B35C6A}"/>
          </ac:spMkLst>
        </pc:spChg>
        <pc:spChg chg="add mod">
          <ac:chgData name="João Vítor Correia Pessoa" userId="78ef02c7a44822d0" providerId="LiveId" clId="{724A7069-697A-4F53-9E38-5599A9652072}" dt="2025-09-24T22:36:07.920" v="7642" actId="20577"/>
          <ac:spMkLst>
            <pc:docMk/>
            <pc:sldMk cId="0" sldId="258"/>
            <ac:spMk id="76" creationId="{B2DFB04C-E62D-8E8E-2026-1F2B7D4E03BE}"/>
          </ac:spMkLst>
        </pc:spChg>
        <pc:spChg chg="mod">
          <ac:chgData name="João Vítor Correia Pessoa" userId="78ef02c7a44822d0" providerId="LiveId" clId="{724A7069-697A-4F53-9E38-5599A9652072}" dt="2025-09-24T22:38:22.610" v="7660"/>
          <ac:spMkLst>
            <pc:docMk/>
            <pc:sldMk cId="0" sldId="258"/>
            <ac:spMk id="78" creationId="{6CD0AAAE-C208-AE16-981C-DC9E09EAD127}"/>
          </ac:spMkLst>
        </pc:spChg>
        <pc:spChg chg="mod">
          <ac:chgData name="João Vítor Correia Pessoa" userId="78ef02c7a44822d0" providerId="LiveId" clId="{724A7069-697A-4F53-9E38-5599A9652072}" dt="2025-09-24T22:38:22.610" v="7660"/>
          <ac:spMkLst>
            <pc:docMk/>
            <pc:sldMk cId="0" sldId="258"/>
            <ac:spMk id="79" creationId="{E1189013-A725-3D61-23E3-901050841628}"/>
          </ac:spMkLst>
        </pc:spChg>
        <pc:spChg chg="add del mod">
          <ac:chgData name="João Vítor Correia Pessoa" userId="78ef02c7a44822d0" providerId="LiveId" clId="{724A7069-697A-4F53-9E38-5599A9652072}" dt="2025-09-24T22:50:30.399" v="8507" actId="478"/>
          <ac:spMkLst>
            <pc:docMk/>
            <pc:sldMk cId="0" sldId="258"/>
            <ac:spMk id="80" creationId="{967148AA-28A1-2AFC-B5D9-3E47B0EA4CE0}"/>
          </ac:spMkLst>
        </pc:spChg>
        <pc:grpChg chg="del">
          <ac:chgData name="João Vítor Correia Pessoa" userId="78ef02c7a44822d0" providerId="LiveId" clId="{724A7069-697A-4F53-9E38-5599A9652072}" dt="2025-09-24T22:15:39.236" v="6769" actId="478"/>
          <ac:grpSpMkLst>
            <pc:docMk/>
            <pc:sldMk cId="0" sldId="258"/>
            <ac:grpSpMk id="18" creationId="{75F1AF28-C7D4-14A0-9B36-BB8205319793}"/>
          </ac:grpSpMkLst>
        </pc:grpChg>
        <pc:grpChg chg="del">
          <ac:chgData name="João Vítor Correia Pessoa" userId="78ef02c7a44822d0" providerId="LiveId" clId="{724A7069-697A-4F53-9E38-5599A9652072}" dt="2025-09-24T22:15:52.292" v="6775" actId="478"/>
          <ac:grpSpMkLst>
            <pc:docMk/>
            <pc:sldMk cId="0" sldId="258"/>
            <ac:grpSpMk id="21" creationId="{874F5184-3FA2-029E-1F28-4DB5887C257A}"/>
          </ac:grpSpMkLst>
        </pc:grpChg>
        <pc:grpChg chg="mod">
          <ac:chgData name="João Vítor Correia Pessoa" userId="78ef02c7a44822d0" providerId="LiveId" clId="{724A7069-697A-4F53-9E38-5599A9652072}" dt="2025-09-24T22:35:04.211" v="7567" actId="1076"/>
          <ac:grpSpMkLst>
            <pc:docMk/>
            <pc:sldMk cId="0" sldId="258"/>
            <ac:grpSpMk id="24" creationId="{369BC7F6-EC32-6F2F-BD2F-37F87D779D93}"/>
          </ac:grpSpMkLst>
        </pc:grpChg>
        <pc:grpChg chg="mod">
          <ac:chgData name="João Vítor Correia Pessoa" userId="78ef02c7a44822d0" providerId="LiveId" clId="{724A7069-697A-4F53-9E38-5599A9652072}" dt="2025-09-24T22:35:04.211" v="7567" actId="1076"/>
          <ac:grpSpMkLst>
            <pc:docMk/>
            <pc:sldMk cId="0" sldId="258"/>
            <ac:grpSpMk id="27" creationId="{309AD0BA-7BE6-1E82-5ECD-B92996A1561B}"/>
          </ac:grpSpMkLst>
        </pc:grpChg>
        <pc:grpChg chg="del">
          <ac:chgData name="João Vítor Correia Pessoa" userId="78ef02c7a44822d0" providerId="LiveId" clId="{724A7069-697A-4F53-9E38-5599A9652072}" dt="2025-09-24T22:19:41.977" v="7086" actId="478"/>
          <ac:grpSpMkLst>
            <pc:docMk/>
            <pc:sldMk cId="0" sldId="258"/>
            <ac:grpSpMk id="30" creationId="{EC417C2E-3AFB-5D79-32E1-C905DAB1F686}"/>
          </ac:grpSpMkLst>
        </pc:grpChg>
        <pc:grpChg chg="del">
          <ac:chgData name="João Vítor Correia Pessoa" userId="78ef02c7a44822d0" providerId="LiveId" clId="{724A7069-697A-4F53-9E38-5599A9652072}" dt="2025-09-24T22:19:44.633" v="7089" actId="478"/>
          <ac:grpSpMkLst>
            <pc:docMk/>
            <pc:sldMk cId="0" sldId="258"/>
            <ac:grpSpMk id="34" creationId="{5F6964D7-BD74-DCA6-8335-2BA6CC8C53A2}"/>
          </ac:grpSpMkLst>
        </pc:grpChg>
        <pc:grpChg chg="mod">
          <ac:chgData name="João Vítor Correia Pessoa" userId="78ef02c7a44822d0" providerId="LiveId" clId="{724A7069-697A-4F53-9E38-5599A9652072}" dt="2025-09-24T22:34:36.468" v="7564" actId="1076"/>
          <ac:grpSpMkLst>
            <pc:docMk/>
            <pc:sldMk cId="0" sldId="258"/>
            <ac:grpSpMk id="39" creationId="{137B7E08-30BC-4F62-42BF-40B265404BC2}"/>
          </ac:grpSpMkLst>
        </pc:grpChg>
        <pc:grpChg chg="del mod">
          <ac:chgData name="João Vítor Correia Pessoa" userId="78ef02c7a44822d0" providerId="LiveId" clId="{724A7069-697A-4F53-9E38-5599A9652072}" dt="2025-09-24T22:25:44.398" v="7226" actId="478"/>
          <ac:grpSpMkLst>
            <pc:docMk/>
            <pc:sldMk cId="0" sldId="258"/>
            <ac:grpSpMk id="42" creationId="{6C566783-6C86-D3E1-1211-F5F2F77DBBA1}"/>
          </ac:grpSpMkLst>
        </pc:grpChg>
        <pc:grpChg chg="del mod">
          <ac:chgData name="João Vítor Correia Pessoa" userId="78ef02c7a44822d0" providerId="LiveId" clId="{724A7069-697A-4F53-9E38-5599A9652072}" dt="2025-09-24T22:25:43.638" v="7225" actId="478"/>
          <ac:grpSpMkLst>
            <pc:docMk/>
            <pc:sldMk cId="0" sldId="258"/>
            <ac:grpSpMk id="45" creationId="{1745A47E-6F43-1B7F-32F3-DE61488FFA76}"/>
          </ac:grpSpMkLst>
        </pc:grpChg>
        <pc:grpChg chg="add del mod">
          <ac:chgData name="João Vítor Correia Pessoa" userId="78ef02c7a44822d0" providerId="LiveId" clId="{724A7069-697A-4F53-9E38-5599A9652072}" dt="2025-09-24T22:15:54.987" v="6778" actId="478"/>
          <ac:grpSpMkLst>
            <pc:docMk/>
            <pc:sldMk cId="0" sldId="258"/>
            <ac:grpSpMk id="50" creationId="{2E268F5E-8355-21CE-C8ED-FDA3D837FAA7}"/>
          </ac:grpSpMkLst>
        </pc:grpChg>
        <pc:grpChg chg="add del mod">
          <ac:chgData name="João Vítor Correia Pessoa" userId="78ef02c7a44822d0" providerId="LiveId" clId="{724A7069-697A-4F53-9E38-5599A9652072}" dt="2025-09-24T22:19:45.097" v="7090" actId="478"/>
          <ac:grpSpMkLst>
            <pc:docMk/>
            <pc:sldMk cId="0" sldId="258"/>
            <ac:grpSpMk id="55" creationId="{E5C7D1AC-6E01-4CD2-AACD-8C4157D5DC9B}"/>
          </ac:grpSpMkLst>
        </pc:grpChg>
        <pc:grpChg chg="add mod">
          <ac:chgData name="João Vítor Correia Pessoa" userId="78ef02c7a44822d0" providerId="LiveId" clId="{724A7069-697A-4F53-9E38-5599A9652072}" dt="2025-09-24T22:34:36.468" v="7564" actId="1076"/>
          <ac:grpSpMkLst>
            <pc:docMk/>
            <pc:sldMk cId="0" sldId="258"/>
            <ac:grpSpMk id="65" creationId="{9D734F01-882C-A75A-E161-3AC674E059D7}"/>
          </ac:grpSpMkLst>
        </pc:grpChg>
        <pc:grpChg chg="add mod">
          <ac:chgData name="João Vítor Correia Pessoa" userId="78ef02c7a44822d0" providerId="LiveId" clId="{724A7069-697A-4F53-9E38-5599A9652072}" dt="2025-09-24T22:34:36.468" v="7564" actId="1076"/>
          <ac:grpSpMkLst>
            <pc:docMk/>
            <pc:sldMk cId="0" sldId="258"/>
            <ac:grpSpMk id="68" creationId="{1F9B3DDD-D937-2438-3E19-6CBC28FCB3A5}"/>
          </ac:grpSpMkLst>
        </pc:grpChg>
        <pc:grpChg chg="add mod">
          <ac:chgData name="João Vítor Correia Pessoa" userId="78ef02c7a44822d0" providerId="LiveId" clId="{724A7069-697A-4F53-9E38-5599A9652072}" dt="2025-09-24T22:35:04.211" v="7567" actId="1076"/>
          <ac:grpSpMkLst>
            <pc:docMk/>
            <pc:sldMk cId="0" sldId="258"/>
            <ac:grpSpMk id="73" creationId="{F5349BCD-4E5A-CA12-FC5B-6C2C220452AF}"/>
          </ac:grpSpMkLst>
        </pc:grpChg>
        <pc:grpChg chg="add del mod">
          <ac:chgData name="João Vítor Correia Pessoa" userId="78ef02c7a44822d0" providerId="LiveId" clId="{724A7069-697A-4F53-9E38-5599A9652072}" dt="2025-09-24T22:50:31.343" v="8508" actId="478"/>
          <ac:grpSpMkLst>
            <pc:docMk/>
            <pc:sldMk cId="0" sldId="258"/>
            <ac:grpSpMk id="77" creationId="{7556C9D1-3E38-6290-95EE-30DBD77A5FEC}"/>
          </ac:grpSpMkLst>
        </pc:grpChg>
        <pc:picChg chg="add mod">
          <ac:chgData name="João Vítor Correia Pessoa" userId="78ef02c7a44822d0" providerId="LiveId" clId="{724A7069-697A-4F53-9E38-5599A9652072}" dt="2025-09-24T19:45:49.239" v="6339"/>
          <ac:picMkLst>
            <pc:docMk/>
            <pc:sldMk cId="0" sldId="258"/>
            <ac:picMk id="2" creationId="{6A0D6D6C-2755-82D9-0256-28D1C16D411B}"/>
          </ac:picMkLst>
        </pc:picChg>
        <pc:picChg chg="add del mod">
          <ac:chgData name="João Vítor Correia Pessoa" userId="78ef02c7a44822d0" providerId="LiveId" clId="{724A7069-697A-4F53-9E38-5599A9652072}" dt="2025-09-24T19:45:38.974" v="6336" actId="478"/>
          <ac:picMkLst>
            <pc:docMk/>
            <pc:sldMk cId="0" sldId="258"/>
            <ac:picMk id="5122" creationId="{DD38B7B4-2923-0581-B738-F09A03490318}"/>
          </ac:picMkLst>
        </pc:picChg>
      </pc:sldChg>
      <pc:sldChg chg="add del">
        <pc:chgData name="João Vítor Correia Pessoa" userId="78ef02c7a44822d0" providerId="LiveId" clId="{724A7069-697A-4F53-9E38-5599A9652072}" dt="2025-09-25T02:58:42.038" v="12004" actId="47"/>
        <pc:sldMkLst>
          <pc:docMk/>
          <pc:sldMk cId="0" sldId="259"/>
        </pc:sldMkLst>
      </pc:sldChg>
      <pc:sldChg chg="add del">
        <pc:chgData name="João Vítor Correia Pessoa" userId="78ef02c7a44822d0" providerId="LiveId" clId="{724A7069-697A-4F53-9E38-5599A9652072}" dt="2025-09-24T19:45:13.078" v="6312" actId="47"/>
        <pc:sldMkLst>
          <pc:docMk/>
          <pc:sldMk cId="1873143395" sldId="259"/>
        </pc:sldMkLst>
      </pc:sldChg>
      <pc:sldChg chg="delSp modSp add del mod ord modShow">
        <pc:chgData name="João Vítor Correia Pessoa" userId="78ef02c7a44822d0" providerId="LiveId" clId="{724A7069-697A-4F53-9E38-5599A9652072}" dt="2025-09-14T21:21:00.018" v="4626" actId="2696"/>
        <pc:sldMkLst>
          <pc:docMk/>
          <pc:sldMk cId="3330332601" sldId="259"/>
        </pc:sldMkLst>
      </pc:sldChg>
      <pc:sldChg chg="add del">
        <pc:chgData name="João Vítor Correia Pessoa" userId="78ef02c7a44822d0" providerId="LiveId" clId="{724A7069-697A-4F53-9E38-5599A9652072}" dt="2025-09-14T21:21:05.553" v="4628"/>
        <pc:sldMkLst>
          <pc:docMk/>
          <pc:sldMk cId="3966042609" sldId="259"/>
        </pc:sldMkLst>
      </pc:sldChg>
      <pc:sldChg chg="addSp delSp modSp del mod modTransition">
        <pc:chgData name="João Vítor Correia Pessoa" userId="78ef02c7a44822d0" providerId="LiveId" clId="{724A7069-697A-4F53-9E38-5599A9652072}" dt="2025-09-25T00:03:50.326" v="9608" actId="47"/>
        <pc:sldMkLst>
          <pc:docMk/>
          <pc:sldMk cId="0" sldId="260"/>
        </pc:sldMkLst>
        <pc:spChg chg="add mod">
          <ac:chgData name="João Vítor Correia Pessoa" userId="78ef02c7a44822d0" providerId="LiveId" clId="{724A7069-697A-4F53-9E38-5599A9652072}" dt="2025-09-24T23:36:23.718" v="8744" actId="1076"/>
          <ac:spMkLst>
            <pc:docMk/>
            <pc:sldMk cId="0" sldId="260"/>
            <ac:spMk id="4" creationId="{6A5EAE1D-6CB5-8830-0804-B892BECCD6E8}"/>
          </ac:spMkLst>
        </pc:spChg>
        <pc:spChg chg="add mod">
          <ac:chgData name="João Vítor Correia Pessoa" userId="78ef02c7a44822d0" providerId="LiveId" clId="{724A7069-697A-4F53-9E38-5599A9652072}" dt="2025-09-24T23:31:46.023" v="8653" actId="20577"/>
          <ac:spMkLst>
            <pc:docMk/>
            <pc:sldMk cId="0" sldId="260"/>
            <ac:spMk id="5" creationId="{1A4954F6-B5F1-74BD-B10D-A0C465F8A867}"/>
          </ac:spMkLst>
        </pc:spChg>
        <pc:spChg chg="add del mod">
          <ac:chgData name="João Vítor Correia Pessoa" userId="78ef02c7a44822d0" providerId="LiveId" clId="{724A7069-697A-4F53-9E38-5599A9652072}" dt="2025-09-24T22:53:44.237" v="8619" actId="478"/>
          <ac:spMkLst>
            <pc:docMk/>
            <pc:sldMk cId="0" sldId="260"/>
            <ac:spMk id="6" creationId="{C6A04C37-D430-0E41-074D-8AE4D44C201F}"/>
          </ac:spMkLst>
        </pc:spChg>
        <pc:spChg chg="mod">
          <ac:chgData name="João Vítor Correia Pessoa" userId="78ef02c7a44822d0" providerId="LiveId" clId="{724A7069-697A-4F53-9E38-5599A9652072}" dt="2025-09-24T23:35:28.669" v="8699" actId="20577"/>
          <ac:spMkLst>
            <pc:docMk/>
            <pc:sldMk cId="0" sldId="260"/>
            <ac:spMk id="7" creationId="{3EC302DE-DA71-B474-4DAB-D44CFBF95069}"/>
          </ac:spMkLst>
        </pc:spChg>
        <pc:spChg chg="mod">
          <ac:chgData name="João Vítor Correia Pessoa" userId="78ef02c7a44822d0" providerId="LiveId" clId="{724A7069-697A-4F53-9E38-5599A9652072}" dt="2025-09-24T23:35:48.684" v="8736" actId="20577"/>
          <ac:spMkLst>
            <pc:docMk/>
            <pc:sldMk cId="0" sldId="260"/>
            <ac:spMk id="8" creationId="{BAA57E8D-C106-84AE-D472-288E0C3B599B}"/>
          </ac:spMkLst>
        </pc:spChg>
        <pc:spChg chg="mod">
          <ac:chgData name="João Vítor Correia Pessoa" userId="78ef02c7a44822d0" providerId="LiveId" clId="{724A7069-697A-4F53-9E38-5599A9652072}" dt="2025-09-24T23:36:07.117" v="8742" actId="20577"/>
          <ac:spMkLst>
            <pc:docMk/>
            <pc:sldMk cId="0" sldId="260"/>
            <ac:spMk id="9" creationId="{C3568898-DCD2-984D-7A2B-5668D13E3130}"/>
          </ac:spMkLst>
        </pc:spChg>
        <pc:spChg chg="mod">
          <ac:chgData name="João Vítor Correia Pessoa" userId="78ef02c7a44822d0" providerId="LiveId" clId="{724A7069-697A-4F53-9E38-5599A9652072}" dt="2025-09-24T23:32:08.585" v="8659" actId="1076"/>
          <ac:spMkLst>
            <pc:docMk/>
            <pc:sldMk cId="0" sldId="260"/>
            <ac:spMk id="10" creationId="{65D9FD27-7F01-B2CC-5FC5-DC14E43E77C9}"/>
          </ac:spMkLst>
        </pc:spChg>
        <pc:spChg chg="add mod">
          <ac:chgData name="João Vítor Correia Pessoa" userId="78ef02c7a44822d0" providerId="LiveId" clId="{724A7069-697A-4F53-9E38-5599A9652072}" dt="2025-09-24T23:32:08.585" v="8659" actId="1076"/>
          <ac:spMkLst>
            <pc:docMk/>
            <pc:sldMk cId="0" sldId="260"/>
            <ac:spMk id="11" creationId="{F2AB7F8C-95F8-1FF1-FFE9-63A44B6AD175}"/>
          </ac:spMkLst>
        </pc:spChg>
        <pc:spChg chg="add mod">
          <ac:chgData name="João Vítor Correia Pessoa" userId="78ef02c7a44822d0" providerId="LiveId" clId="{724A7069-697A-4F53-9E38-5599A9652072}" dt="2025-09-24T23:32:08.585" v="8659" actId="1076"/>
          <ac:spMkLst>
            <pc:docMk/>
            <pc:sldMk cId="0" sldId="260"/>
            <ac:spMk id="12" creationId="{7105F7B0-CCB7-8E28-653B-2E418D45F0B2}"/>
          </ac:spMkLst>
        </pc:spChg>
        <pc:spChg chg="mod">
          <ac:chgData name="João Vítor Correia Pessoa" userId="78ef02c7a44822d0" providerId="LiveId" clId="{724A7069-697A-4F53-9E38-5599A9652072}" dt="2025-09-24T23:31:39.436" v="8644"/>
          <ac:spMkLst>
            <pc:docMk/>
            <pc:sldMk cId="0" sldId="260"/>
            <ac:spMk id="14" creationId="{567C576C-ED5B-402F-44EA-DAF18A0506B0}"/>
          </ac:spMkLst>
        </pc:spChg>
        <pc:spChg chg="mod">
          <ac:chgData name="João Vítor Correia Pessoa" userId="78ef02c7a44822d0" providerId="LiveId" clId="{724A7069-697A-4F53-9E38-5599A9652072}" dt="2025-09-24T23:31:39.436" v="8644"/>
          <ac:spMkLst>
            <pc:docMk/>
            <pc:sldMk cId="0" sldId="260"/>
            <ac:spMk id="17" creationId="{310C0F6C-C92D-0E2A-996B-2307A242D21A}"/>
          </ac:spMkLst>
        </pc:spChg>
        <pc:spChg chg="mod">
          <ac:chgData name="João Vítor Correia Pessoa" userId="78ef02c7a44822d0" providerId="LiveId" clId="{724A7069-697A-4F53-9E38-5599A9652072}" dt="2025-09-24T23:31:39.436" v="8644"/>
          <ac:spMkLst>
            <pc:docMk/>
            <pc:sldMk cId="0" sldId="260"/>
            <ac:spMk id="20" creationId="{BAD42D35-9454-1A72-01CF-C59BABF410AF}"/>
          </ac:spMkLst>
        </pc:spChg>
        <pc:spChg chg="add mod">
          <ac:chgData name="João Vítor Correia Pessoa" userId="78ef02c7a44822d0" providerId="LiveId" clId="{724A7069-697A-4F53-9E38-5599A9652072}" dt="2025-09-24T23:32:08.585" v="8659" actId="1076"/>
          <ac:spMkLst>
            <pc:docMk/>
            <pc:sldMk cId="0" sldId="260"/>
            <ac:spMk id="22" creationId="{578536A5-EABB-D680-D480-7EB348666C53}"/>
          </ac:spMkLst>
        </pc:spChg>
        <pc:spChg chg="add mod">
          <ac:chgData name="João Vítor Correia Pessoa" userId="78ef02c7a44822d0" providerId="LiveId" clId="{724A7069-697A-4F53-9E38-5599A9652072}" dt="2025-09-24T23:31:39.436" v="8644"/>
          <ac:spMkLst>
            <pc:docMk/>
            <pc:sldMk cId="0" sldId="260"/>
            <ac:spMk id="23" creationId="{2C85C7F8-1806-6870-93B3-F3BF688D010D}"/>
          </ac:spMkLst>
        </pc:spChg>
        <pc:spChg chg="mod">
          <ac:chgData name="João Vítor Correia Pessoa" userId="78ef02c7a44822d0" providerId="LiveId" clId="{724A7069-697A-4F53-9E38-5599A9652072}" dt="2025-09-24T23:34:19.224" v="8690" actId="404"/>
          <ac:spMkLst>
            <pc:docMk/>
            <pc:sldMk cId="0" sldId="260"/>
            <ac:spMk id="26" creationId="{00000000-0000-0000-0000-000000000000}"/>
          </ac:spMkLst>
        </pc:spChg>
        <pc:spChg chg="mod">
          <ac:chgData name="João Vítor Correia Pessoa" userId="78ef02c7a44822d0" providerId="LiveId" clId="{724A7069-697A-4F53-9E38-5599A9652072}" dt="2025-09-24T23:31:39.436" v="8644"/>
          <ac:spMkLst>
            <pc:docMk/>
            <pc:sldMk cId="0" sldId="260"/>
            <ac:spMk id="27" creationId="{B16EC39D-4EC1-613D-D684-8372A9F1D4BE}"/>
          </ac:spMkLst>
        </pc:spChg>
        <pc:spChg chg="mod">
          <ac:chgData name="João Vítor Correia Pessoa" userId="78ef02c7a44822d0" providerId="LiveId" clId="{724A7069-697A-4F53-9E38-5599A9652072}" dt="2025-09-24T23:32:08.585" v="8659" actId="1076"/>
          <ac:spMkLst>
            <pc:docMk/>
            <pc:sldMk cId="0" sldId="260"/>
            <ac:spMk id="31" creationId="{8E5B7C52-D0E2-942A-169B-0D684E9F3CEB}"/>
          </ac:spMkLst>
        </pc:spChg>
        <pc:spChg chg="mod">
          <ac:chgData name="João Vítor Correia Pessoa" userId="78ef02c7a44822d0" providerId="LiveId" clId="{724A7069-697A-4F53-9E38-5599A9652072}" dt="2025-09-24T23:31:39.436" v="8644"/>
          <ac:spMkLst>
            <pc:docMk/>
            <pc:sldMk cId="0" sldId="260"/>
            <ac:spMk id="34" creationId="{01A0BA38-6D33-8D45-04BE-6432B192FBA4}"/>
          </ac:spMkLst>
        </pc:spChg>
        <pc:spChg chg="mod">
          <ac:chgData name="João Vítor Correia Pessoa" userId="78ef02c7a44822d0" providerId="LiveId" clId="{724A7069-697A-4F53-9E38-5599A9652072}" dt="2025-09-24T23:35:57.197" v="8739" actId="20577"/>
          <ac:spMkLst>
            <pc:docMk/>
            <pc:sldMk cId="0" sldId="260"/>
            <ac:spMk id="35" creationId="{8C14CDD9-0F4D-3E8C-10BD-243B2955A55A}"/>
          </ac:spMkLst>
        </pc:spChg>
        <pc:grpChg chg="mod">
          <ac:chgData name="João Vítor Correia Pessoa" userId="78ef02c7a44822d0" providerId="LiveId" clId="{724A7069-697A-4F53-9E38-5599A9652072}" dt="2025-09-24T23:32:08.585" v="8659" actId="1076"/>
          <ac:grpSpMkLst>
            <pc:docMk/>
            <pc:sldMk cId="0" sldId="260"/>
            <ac:grpSpMk id="13" creationId="{89CA32C2-74E0-6F1E-0B26-EC0B2CFCBB0D}"/>
          </ac:grpSpMkLst>
        </pc:grpChg>
        <pc:grpChg chg="mod">
          <ac:chgData name="João Vítor Correia Pessoa" userId="78ef02c7a44822d0" providerId="LiveId" clId="{724A7069-697A-4F53-9E38-5599A9652072}" dt="2025-09-24T23:32:08.585" v="8659" actId="1076"/>
          <ac:grpSpMkLst>
            <pc:docMk/>
            <pc:sldMk cId="0" sldId="260"/>
            <ac:grpSpMk id="16" creationId="{9D69F70B-DE76-2579-F8A2-08994209903F}"/>
          </ac:grpSpMkLst>
        </pc:grpChg>
        <pc:picChg chg="add mod">
          <ac:chgData name="João Vítor Correia Pessoa" userId="78ef02c7a44822d0" providerId="LiveId" clId="{724A7069-697A-4F53-9E38-5599A9652072}" dt="2025-09-24T19:45:50.298" v="6340"/>
          <ac:picMkLst>
            <pc:docMk/>
            <pc:sldMk cId="0" sldId="260"/>
            <ac:picMk id="2" creationId="{42148A9A-4E81-E19C-047E-4D847DAF8982}"/>
          </ac:picMkLst>
        </pc:picChg>
      </pc:sldChg>
      <pc:sldChg chg="addSp delSp modSp add del mod ord">
        <pc:chgData name="João Vítor Correia Pessoa" userId="78ef02c7a44822d0" providerId="LiveId" clId="{724A7069-697A-4F53-9E38-5599A9652072}" dt="2025-09-25T02:42:07.144" v="11607" actId="1076"/>
        <pc:sldMkLst>
          <pc:docMk/>
          <pc:sldMk cId="0" sldId="261"/>
        </pc:sldMkLst>
        <pc:spChg chg="del mod">
          <ac:chgData name="João Vítor Correia Pessoa" userId="78ef02c7a44822d0" providerId="LiveId" clId="{724A7069-697A-4F53-9E38-5599A9652072}" dt="2025-09-25T01:18:12.921" v="10365" actId="478"/>
          <ac:spMkLst>
            <pc:docMk/>
            <pc:sldMk cId="0" sldId="261"/>
            <ac:spMk id="3" creationId="{00000000-0000-0000-0000-000000000000}"/>
          </ac:spMkLst>
        </pc:spChg>
        <pc:spChg chg="mod">
          <ac:chgData name="João Vítor Correia Pessoa" userId="78ef02c7a44822d0" providerId="LiveId" clId="{724A7069-697A-4F53-9E38-5599A9652072}" dt="2025-09-25T02:40:34.192" v="11571" actId="20577"/>
          <ac:spMkLst>
            <pc:docMk/>
            <pc:sldMk cId="0" sldId="261"/>
            <ac:spMk id="4" creationId="{00000000-0000-0000-0000-000000000000}"/>
          </ac:spMkLst>
        </pc:spChg>
        <pc:spChg chg="del mod">
          <ac:chgData name="João Vítor Correia Pessoa" userId="78ef02c7a44822d0" providerId="LiveId" clId="{724A7069-697A-4F53-9E38-5599A9652072}" dt="2025-09-25T02:35:04.987" v="11471" actId="478"/>
          <ac:spMkLst>
            <pc:docMk/>
            <pc:sldMk cId="0" sldId="261"/>
            <ac:spMk id="5" creationId="{00000000-0000-0000-0000-000000000000}"/>
          </ac:spMkLst>
        </pc:spChg>
        <pc:spChg chg="mod">
          <ac:chgData name="João Vítor Correia Pessoa" userId="78ef02c7a44822d0" providerId="LiveId" clId="{724A7069-697A-4F53-9E38-5599A9652072}" dt="2025-09-25T02:42:07.144" v="11607" actId="1076"/>
          <ac:spMkLst>
            <pc:docMk/>
            <pc:sldMk cId="0" sldId="261"/>
            <ac:spMk id="6" creationId="{00000000-0000-0000-0000-000000000000}"/>
          </ac:spMkLst>
        </pc:spChg>
        <pc:spChg chg="mod">
          <ac:chgData name="João Vítor Correia Pessoa" userId="78ef02c7a44822d0" providerId="LiveId" clId="{724A7069-697A-4F53-9E38-5599A9652072}" dt="2025-09-25T02:42:07.144" v="11607" actId="1076"/>
          <ac:spMkLst>
            <pc:docMk/>
            <pc:sldMk cId="0" sldId="261"/>
            <ac:spMk id="7" creationId="{00000000-0000-0000-0000-000000000000}"/>
          </ac:spMkLst>
        </pc:spChg>
        <pc:spChg chg="del mod">
          <ac:chgData name="João Vítor Correia Pessoa" userId="78ef02c7a44822d0" providerId="LiveId" clId="{724A7069-697A-4F53-9E38-5599A9652072}" dt="2025-09-25T02:35:27.923" v="11483" actId="478"/>
          <ac:spMkLst>
            <pc:docMk/>
            <pc:sldMk cId="0" sldId="261"/>
            <ac:spMk id="8" creationId="{00000000-0000-0000-0000-000000000000}"/>
          </ac:spMkLst>
        </pc:spChg>
        <pc:spChg chg="mod">
          <ac:chgData name="João Vítor Correia Pessoa" userId="78ef02c7a44822d0" providerId="LiveId" clId="{724A7069-697A-4F53-9E38-5599A9652072}" dt="2025-09-25T02:37:27.956" v="11522" actId="1076"/>
          <ac:spMkLst>
            <pc:docMk/>
            <pc:sldMk cId="0" sldId="261"/>
            <ac:spMk id="9" creationId="{00000000-0000-0000-0000-000000000000}"/>
          </ac:spMkLst>
        </pc:spChg>
        <pc:spChg chg="mod">
          <ac:chgData name="João Vítor Correia Pessoa" userId="78ef02c7a44822d0" providerId="LiveId" clId="{724A7069-697A-4F53-9E38-5599A9652072}" dt="2025-09-25T02:42:07.144" v="11607" actId="1076"/>
          <ac:spMkLst>
            <pc:docMk/>
            <pc:sldMk cId="0" sldId="261"/>
            <ac:spMk id="10" creationId="{00000000-0000-0000-0000-000000000000}"/>
          </ac:spMkLst>
        </pc:spChg>
        <pc:spChg chg="del">
          <ac:chgData name="João Vítor Correia Pessoa" userId="78ef02c7a44822d0" providerId="LiveId" clId="{724A7069-697A-4F53-9E38-5599A9652072}" dt="2025-09-25T02:35:35.371" v="11484" actId="478"/>
          <ac:spMkLst>
            <pc:docMk/>
            <pc:sldMk cId="0" sldId="261"/>
            <ac:spMk id="11" creationId="{00000000-0000-0000-0000-000000000000}"/>
          </ac:spMkLst>
        </pc:spChg>
        <pc:spChg chg="mod">
          <ac:chgData name="João Vítor Correia Pessoa" userId="78ef02c7a44822d0" providerId="LiveId" clId="{724A7069-697A-4F53-9E38-5599A9652072}" dt="2025-09-25T02:42:07.144" v="11607" actId="1076"/>
          <ac:spMkLst>
            <pc:docMk/>
            <pc:sldMk cId="0" sldId="261"/>
            <ac:spMk id="12" creationId="{00000000-0000-0000-0000-000000000000}"/>
          </ac:spMkLst>
        </pc:spChg>
        <pc:spChg chg="mod">
          <ac:chgData name="João Vítor Correia Pessoa" userId="78ef02c7a44822d0" providerId="LiveId" clId="{724A7069-697A-4F53-9E38-5599A9652072}" dt="2025-09-25T02:38:48.601" v="11540" actId="1076"/>
          <ac:spMkLst>
            <pc:docMk/>
            <pc:sldMk cId="0" sldId="261"/>
            <ac:spMk id="13" creationId="{00000000-0000-0000-0000-000000000000}"/>
          </ac:spMkLst>
        </pc:spChg>
        <pc:spChg chg="mod">
          <ac:chgData name="João Vítor Correia Pessoa" userId="78ef02c7a44822d0" providerId="LiveId" clId="{724A7069-697A-4F53-9E38-5599A9652072}" dt="2025-09-25T02:40:26.274" v="11562" actId="1076"/>
          <ac:spMkLst>
            <pc:docMk/>
            <pc:sldMk cId="0" sldId="261"/>
            <ac:spMk id="14" creationId="{00000000-0000-0000-0000-000000000000}"/>
          </ac:spMkLst>
        </pc:spChg>
        <pc:spChg chg="mod">
          <ac:chgData name="João Vítor Correia Pessoa" userId="78ef02c7a44822d0" providerId="LiveId" clId="{724A7069-697A-4F53-9E38-5599A9652072}" dt="2025-09-25T02:42:07.144" v="11607" actId="1076"/>
          <ac:spMkLst>
            <pc:docMk/>
            <pc:sldMk cId="0" sldId="261"/>
            <ac:spMk id="15" creationId="{00000000-0000-0000-0000-000000000000}"/>
          </ac:spMkLst>
        </pc:spChg>
        <pc:spChg chg="mod">
          <ac:chgData name="João Vítor Correia Pessoa" userId="78ef02c7a44822d0" providerId="LiveId" clId="{724A7069-697A-4F53-9E38-5599A9652072}" dt="2025-09-25T02:42:07.144" v="11607" actId="1076"/>
          <ac:spMkLst>
            <pc:docMk/>
            <pc:sldMk cId="0" sldId="261"/>
            <ac:spMk id="16" creationId="{00000000-0000-0000-0000-000000000000}"/>
          </ac:spMkLst>
        </pc:spChg>
        <pc:spChg chg="mod">
          <ac:chgData name="João Vítor Correia Pessoa" userId="78ef02c7a44822d0" providerId="LiveId" clId="{724A7069-697A-4F53-9E38-5599A9652072}" dt="2025-09-25T02:42:07.144" v="11607" actId="1076"/>
          <ac:spMkLst>
            <pc:docMk/>
            <pc:sldMk cId="0" sldId="261"/>
            <ac:spMk id="17" creationId="{00000000-0000-0000-0000-000000000000}"/>
          </ac:spMkLst>
        </pc:spChg>
        <pc:spChg chg="mod">
          <ac:chgData name="João Vítor Correia Pessoa" userId="78ef02c7a44822d0" providerId="LiveId" clId="{724A7069-697A-4F53-9E38-5599A9652072}" dt="2025-09-25T02:38:52.539" v="11541" actId="1076"/>
          <ac:spMkLst>
            <pc:docMk/>
            <pc:sldMk cId="0" sldId="261"/>
            <ac:spMk id="18" creationId="{00000000-0000-0000-0000-000000000000}"/>
          </ac:spMkLst>
        </pc:spChg>
        <pc:spChg chg="del mod">
          <ac:chgData name="João Vítor Correia Pessoa" userId="78ef02c7a44822d0" providerId="LiveId" clId="{724A7069-697A-4F53-9E38-5599A9652072}" dt="2025-09-25T02:35:42.875" v="11485" actId="478"/>
          <ac:spMkLst>
            <pc:docMk/>
            <pc:sldMk cId="0" sldId="261"/>
            <ac:spMk id="19" creationId="{00000000-0000-0000-0000-000000000000}"/>
          </ac:spMkLst>
        </pc:spChg>
        <pc:spChg chg="mod">
          <ac:chgData name="João Vítor Correia Pessoa" userId="78ef02c7a44822d0" providerId="LiveId" clId="{724A7069-697A-4F53-9E38-5599A9652072}" dt="2025-09-25T02:42:07.144" v="11607" actId="1076"/>
          <ac:spMkLst>
            <pc:docMk/>
            <pc:sldMk cId="0" sldId="261"/>
            <ac:spMk id="20" creationId="{00000000-0000-0000-0000-000000000000}"/>
          </ac:spMkLst>
        </pc:spChg>
        <pc:spChg chg="mod">
          <ac:chgData name="João Vítor Correia Pessoa" userId="78ef02c7a44822d0" providerId="LiveId" clId="{724A7069-697A-4F53-9E38-5599A9652072}" dt="2025-09-25T02:39:49.369" v="11554" actId="1076"/>
          <ac:spMkLst>
            <pc:docMk/>
            <pc:sldMk cId="0" sldId="261"/>
            <ac:spMk id="21" creationId="{00000000-0000-0000-0000-000000000000}"/>
          </ac:spMkLst>
        </pc:spChg>
        <pc:spChg chg="del mod">
          <ac:chgData name="João Vítor Correia Pessoa" userId="78ef02c7a44822d0" providerId="LiveId" clId="{724A7069-697A-4F53-9E38-5599A9652072}" dt="2025-09-25T02:35:45.506" v="11487" actId="478"/>
          <ac:spMkLst>
            <pc:docMk/>
            <pc:sldMk cId="0" sldId="261"/>
            <ac:spMk id="22" creationId="{00000000-0000-0000-0000-000000000000}"/>
          </ac:spMkLst>
        </pc:spChg>
        <pc:spChg chg="mod">
          <ac:chgData name="João Vítor Correia Pessoa" userId="78ef02c7a44822d0" providerId="LiveId" clId="{724A7069-697A-4F53-9E38-5599A9652072}" dt="2025-09-25T02:42:07.144" v="11607" actId="1076"/>
          <ac:spMkLst>
            <pc:docMk/>
            <pc:sldMk cId="0" sldId="261"/>
            <ac:spMk id="23" creationId="{00000000-0000-0000-0000-000000000000}"/>
          </ac:spMkLst>
        </pc:spChg>
        <pc:spChg chg="del mod">
          <ac:chgData name="João Vítor Correia Pessoa" userId="78ef02c7a44822d0" providerId="LiveId" clId="{724A7069-697A-4F53-9E38-5599A9652072}" dt="2025-09-25T02:36:09.002" v="11502" actId="478"/>
          <ac:spMkLst>
            <pc:docMk/>
            <pc:sldMk cId="0" sldId="261"/>
            <ac:spMk id="24" creationId="{00000000-0000-0000-0000-000000000000}"/>
          </ac:spMkLst>
        </pc:spChg>
        <pc:spChg chg="del">
          <ac:chgData name="João Vítor Correia Pessoa" userId="78ef02c7a44822d0" providerId="LiveId" clId="{724A7069-697A-4F53-9E38-5599A9652072}" dt="2025-09-25T02:29:22.902" v="11368" actId="478"/>
          <ac:spMkLst>
            <pc:docMk/>
            <pc:sldMk cId="0" sldId="261"/>
            <ac:spMk id="25" creationId="{00000000-0000-0000-0000-000000000000}"/>
          </ac:spMkLst>
        </pc:spChg>
        <pc:spChg chg="del mod">
          <ac:chgData name="João Vítor Correia Pessoa" userId="78ef02c7a44822d0" providerId="LiveId" clId="{724A7069-697A-4F53-9E38-5599A9652072}" dt="2025-09-25T02:39:15.177" v="11546" actId="478"/>
          <ac:spMkLst>
            <pc:docMk/>
            <pc:sldMk cId="0" sldId="261"/>
            <ac:spMk id="26" creationId="{00000000-0000-0000-0000-000000000000}"/>
          </ac:spMkLst>
        </pc:spChg>
        <pc:spChg chg="mod">
          <ac:chgData name="João Vítor Correia Pessoa" userId="78ef02c7a44822d0" providerId="LiveId" clId="{724A7069-697A-4F53-9E38-5599A9652072}" dt="2025-09-25T02:39:33.089" v="11552" actId="1076"/>
          <ac:spMkLst>
            <pc:docMk/>
            <pc:sldMk cId="0" sldId="261"/>
            <ac:spMk id="27" creationId="{00000000-0000-0000-0000-000000000000}"/>
          </ac:spMkLst>
        </pc:spChg>
        <pc:spChg chg="mod">
          <ac:chgData name="João Vítor Correia Pessoa" userId="78ef02c7a44822d0" providerId="LiveId" clId="{724A7069-697A-4F53-9E38-5599A9652072}" dt="2025-09-25T02:39:33.089" v="11552" actId="1076"/>
          <ac:spMkLst>
            <pc:docMk/>
            <pc:sldMk cId="0" sldId="261"/>
            <ac:spMk id="28" creationId="{00000000-0000-0000-0000-000000000000}"/>
          </ac:spMkLst>
        </pc:spChg>
        <pc:spChg chg="mod">
          <ac:chgData name="João Vítor Correia Pessoa" userId="78ef02c7a44822d0" providerId="LiveId" clId="{724A7069-697A-4F53-9E38-5599A9652072}" dt="2025-09-25T02:39:33.089" v="11552" actId="1076"/>
          <ac:spMkLst>
            <pc:docMk/>
            <pc:sldMk cId="0" sldId="261"/>
            <ac:spMk id="29" creationId="{00000000-0000-0000-0000-000000000000}"/>
          </ac:spMkLst>
        </pc:spChg>
        <pc:spChg chg="mod">
          <ac:chgData name="João Vítor Correia Pessoa" userId="78ef02c7a44822d0" providerId="LiveId" clId="{724A7069-697A-4F53-9E38-5599A9652072}" dt="2025-09-25T02:39:33.089" v="11552" actId="1076"/>
          <ac:spMkLst>
            <pc:docMk/>
            <pc:sldMk cId="0" sldId="261"/>
            <ac:spMk id="30" creationId="{00000000-0000-0000-0000-000000000000}"/>
          </ac:spMkLst>
        </pc:spChg>
        <pc:spChg chg="del mod">
          <ac:chgData name="João Vítor Correia Pessoa" userId="78ef02c7a44822d0" providerId="LiveId" clId="{724A7069-697A-4F53-9E38-5599A9652072}" dt="2025-09-25T02:40:04.303" v="11556" actId="21"/>
          <ac:spMkLst>
            <pc:docMk/>
            <pc:sldMk cId="0" sldId="261"/>
            <ac:spMk id="31" creationId="{00000000-0000-0000-0000-000000000000}"/>
          </ac:spMkLst>
        </pc:spChg>
        <pc:spChg chg="del mod">
          <ac:chgData name="João Vítor Correia Pessoa" userId="78ef02c7a44822d0" providerId="LiveId" clId="{724A7069-697A-4F53-9E38-5599A9652072}" dt="2025-09-25T02:40:04.303" v="11556" actId="21"/>
          <ac:spMkLst>
            <pc:docMk/>
            <pc:sldMk cId="0" sldId="261"/>
            <ac:spMk id="33" creationId="{00000000-0000-0000-0000-000000000000}"/>
          </ac:spMkLst>
        </pc:spChg>
        <pc:spChg chg="mod">
          <ac:chgData name="João Vítor Correia Pessoa" userId="78ef02c7a44822d0" providerId="LiveId" clId="{724A7069-697A-4F53-9E38-5599A9652072}" dt="2025-09-25T02:39:42.018" v="11553" actId="1076"/>
          <ac:spMkLst>
            <pc:docMk/>
            <pc:sldMk cId="0" sldId="261"/>
            <ac:spMk id="34" creationId="{00000000-0000-0000-0000-000000000000}"/>
          </ac:spMkLst>
        </pc:spChg>
        <pc:spChg chg="del mod">
          <ac:chgData name="João Vítor Correia Pessoa" userId="78ef02c7a44822d0" providerId="LiveId" clId="{724A7069-697A-4F53-9E38-5599A9652072}" dt="2025-09-25T02:40:04.303" v="11556" actId="21"/>
          <ac:spMkLst>
            <pc:docMk/>
            <pc:sldMk cId="0" sldId="261"/>
            <ac:spMk id="35" creationId="{00000000-0000-0000-0000-000000000000}"/>
          </ac:spMkLst>
        </pc:spChg>
        <pc:spChg chg="del mod">
          <ac:chgData name="João Vítor Correia Pessoa" userId="78ef02c7a44822d0" providerId="LiveId" clId="{724A7069-697A-4F53-9E38-5599A9652072}" dt="2025-09-25T02:40:04.303" v="11556" actId="21"/>
          <ac:spMkLst>
            <pc:docMk/>
            <pc:sldMk cId="0" sldId="261"/>
            <ac:spMk id="36" creationId="{00000000-0000-0000-0000-000000000000}"/>
          </ac:spMkLst>
        </pc:spChg>
        <pc:spChg chg="del mod">
          <ac:chgData name="João Vítor Correia Pessoa" userId="78ef02c7a44822d0" providerId="LiveId" clId="{724A7069-697A-4F53-9E38-5599A9652072}" dt="2025-09-25T02:40:04.303" v="11556" actId="21"/>
          <ac:spMkLst>
            <pc:docMk/>
            <pc:sldMk cId="0" sldId="261"/>
            <ac:spMk id="37" creationId="{00000000-0000-0000-0000-000000000000}"/>
          </ac:spMkLst>
        </pc:spChg>
        <pc:spChg chg="del mod">
          <ac:chgData name="João Vítor Correia Pessoa" userId="78ef02c7a44822d0" providerId="LiveId" clId="{724A7069-697A-4F53-9E38-5599A9652072}" dt="2025-09-25T02:40:04.303" v="11556" actId="21"/>
          <ac:spMkLst>
            <pc:docMk/>
            <pc:sldMk cId="0" sldId="261"/>
            <ac:spMk id="39" creationId="{00000000-0000-0000-0000-000000000000}"/>
          </ac:spMkLst>
        </pc:spChg>
        <pc:spChg chg="mod">
          <ac:chgData name="João Vítor Correia Pessoa" userId="78ef02c7a44822d0" providerId="LiveId" clId="{724A7069-697A-4F53-9E38-5599A9652072}" dt="2025-09-25T02:39:55.273" v="11555" actId="1076"/>
          <ac:spMkLst>
            <pc:docMk/>
            <pc:sldMk cId="0" sldId="261"/>
            <ac:spMk id="40" creationId="{00000000-0000-0000-0000-000000000000}"/>
          </ac:spMkLst>
        </pc:spChg>
        <pc:spChg chg="mod">
          <ac:chgData name="João Vítor Correia Pessoa" userId="78ef02c7a44822d0" providerId="LiveId" clId="{724A7069-697A-4F53-9E38-5599A9652072}" dt="2025-09-25T02:39:49.369" v="11554" actId="1076"/>
          <ac:spMkLst>
            <pc:docMk/>
            <pc:sldMk cId="0" sldId="261"/>
            <ac:spMk id="41" creationId="{00000000-0000-0000-0000-000000000000}"/>
          </ac:spMkLst>
        </pc:spChg>
        <pc:spChg chg="mod">
          <ac:chgData name="João Vítor Correia Pessoa" userId="78ef02c7a44822d0" providerId="LiveId" clId="{724A7069-697A-4F53-9E38-5599A9652072}" dt="2025-09-25T02:32:42.597" v="11420" actId="1076"/>
          <ac:spMkLst>
            <pc:docMk/>
            <pc:sldMk cId="0" sldId="261"/>
            <ac:spMk id="42" creationId="{00000000-0000-0000-0000-000000000000}"/>
          </ac:spMkLst>
        </pc:spChg>
        <pc:spChg chg="mod">
          <ac:chgData name="João Vítor Correia Pessoa" userId="78ef02c7a44822d0" providerId="LiveId" clId="{724A7069-697A-4F53-9E38-5599A9652072}" dt="2025-09-25T02:39:49.369" v="11554" actId="1076"/>
          <ac:spMkLst>
            <pc:docMk/>
            <pc:sldMk cId="0" sldId="261"/>
            <ac:spMk id="43" creationId="{00000000-0000-0000-0000-000000000000}"/>
          </ac:spMkLst>
        </pc:spChg>
        <pc:spChg chg="mod">
          <ac:chgData name="João Vítor Correia Pessoa" userId="78ef02c7a44822d0" providerId="LiveId" clId="{724A7069-697A-4F53-9E38-5599A9652072}" dt="2025-09-25T02:39:49.369" v="11554" actId="1076"/>
          <ac:spMkLst>
            <pc:docMk/>
            <pc:sldMk cId="0" sldId="261"/>
            <ac:spMk id="44" creationId="{00000000-0000-0000-0000-000000000000}"/>
          </ac:spMkLst>
        </pc:spChg>
        <pc:spChg chg="mod">
          <ac:chgData name="João Vítor Correia Pessoa" userId="78ef02c7a44822d0" providerId="LiveId" clId="{724A7069-697A-4F53-9E38-5599A9652072}" dt="2025-09-25T02:39:55.273" v="11555" actId="1076"/>
          <ac:spMkLst>
            <pc:docMk/>
            <pc:sldMk cId="0" sldId="261"/>
            <ac:spMk id="45" creationId="{00000000-0000-0000-0000-000000000000}"/>
          </ac:spMkLst>
        </pc:spChg>
        <pc:spChg chg="mod">
          <ac:chgData name="João Vítor Correia Pessoa" userId="78ef02c7a44822d0" providerId="LiveId" clId="{724A7069-697A-4F53-9E38-5599A9652072}" dt="2025-09-25T02:39:49.369" v="11554" actId="1076"/>
          <ac:spMkLst>
            <pc:docMk/>
            <pc:sldMk cId="0" sldId="261"/>
            <ac:spMk id="47" creationId="{00000000-0000-0000-0000-000000000000}"/>
          </ac:spMkLst>
        </pc:spChg>
        <pc:spChg chg="mod">
          <ac:chgData name="João Vítor Correia Pessoa" userId="78ef02c7a44822d0" providerId="LiveId" clId="{724A7069-697A-4F53-9E38-5599A9652072}" dt="2025-09-25T02:39:49.369" v="11554" actId="1076"/>
          <ac:spMkLst>
            <pc:docMk/>
            <pc:sldMk cId="0" sldId="261"/>
            <ac:spMk id="48" creationId="{00000000-0000-0000-0000-000000000000}"/>
          </ac:spMkLst>
        </pc:spChg>
        <pc:spChg chg="del mod">
          <ac:chgData name="João Vítor Correia Pessoa" userId="78ef02c7a44822d0" providerId="LiveId" clId="{724A7069-697A-4F53-9E38-5599A9652072}" dt="2025-09-25T02:40:04.303" v="11556" actId="21"/>
          <ac:spMkLst>
            <pc:docMk/>
            <pc:sldMk cId="0" sldId="261"/>
            <ac:spMk id="49" creationId="{00000000-0000-0000-0000-000000000000}"/>
          </ac:spMkLst>
        </pc:spChg>
        <pc:spChg chg="mod">
          <ac:chgData name="João Vítor Correia Pessoa" userId="78ef02c7a44822d0" providerId="LiveId" clId="{724A7069-697A-4F53-9E38-5599A9652072}" dt="2025-09-25T02:39:23.235" v="11550" actId="1076"/>
          <ac:spMkLst>
            <pc:docMk/>
            <pc:sldMk cId="0" sldId="261"/>
            <ac:spMk id="50" creationId="{00000000-0000-0000-0000-000000000000}"/>
          </ac:spMkLst>
        </pc:spChg>
        <pc:spChg chg="mod">
          <ac:chgData name="João Vítor Correia Pessoa" userId="78ef02c7a44822d0" providerId="LiveId" clId="{724A7069-697A-4F53-9E38-5599A9652072}" dt="2025-09-25T02:39:23.235" v="11550" actId="1076"/>
          <ac:spMkLst>
            <pc:docMk/>
            <pc:sldMk cId="0" sldId="261"/>
            <ac:spMk id="51" creationId="{00000000-0000-0000-0000-000000000000}"/>
          </ac:spMkLst>
        </pc:spChg>
        <pc:spChg chg="del mod">
          <ac:chgData name="João Vítor Correia Pessoa" userId="78ef02c7a44822d0" providerId="LiveId" clId="{724A7069-697A-4F53-9E38-5599A9652072}" dt="2025-09-25T02:40:04.303" v="11556" actId="21"/>
          <ac:spMkLst>
            <pc:docMk/>
            <pc:sldMk cId="0" sldId="261"/>
            <ac:spMk id="52" creationId="{00000000-0000-0000-0000-000000000000}"/>
          </ac:spMkLst>
        </pc:spChg>
        <pc:spChg chg="mod">
          <ac:chgData name="João Vítor Correia Pessoa" userId="78ef02c7a44822d0" providerId="LiveId" clId="{724A7069-697A-4F53-9E38-5599A9652072}" dt="2025-09-25T02:39:23.235" v="11550" actId="1076"/>
          <ac:spMkLst>
            <pc:docMk/>
            <pc:sldMk cId="0" sldId="261"/>
            <ac:spMk id="53" creationId="{00000000-0000-0000-0000-000000000000}"/>
          </ac:spMkLst>
        </pc:spChg>
        <pc:spChg chg="mod">
          <ac:chgData name="João Vítor Correia Pessoa" userId="78ef02c7a44822d0" providerId="LiveId" clId="{724A7069-697A-4F53-9E38-5599A9652072}" dt="2025-09-25T02:39:23.235" v="11550" actId="1076"/>
          <ac:spMkLst>
            <pc:docMk/>
            <pc:sldMk cId="0" sldId="261"/>
            <ac:spMk id="54" creationId="{00000000-0000-0000-0000-000000000000}"/>
          </ac:spMkLst>
        </pc:spChg>
        <pc:spChg chg="mod">
          <ac:chgData name="João Vítor Correia Pessoa" userId="78ef02c7a44822d0" providerId="LiveId" clId="{724A7069-697A-4F53-9E38-5599A9652072}" dt="2025-09-25T02:39:49.369" v="11554" actId="1076"/>
          <ac:spMkLst>
            <pc:docMk/>
            <pc:sldMk cId="0" sldId="261"/>
            <ac:spMk id="55" creationId="{00000000-0000-0000-0000-000000000000}"/>
          </ac:spMkLst>
        </pc:spChg>
        <pc:spChg chg="add del mod">
          <ac:chgData name="João Vítor Correia Pessoa" userId="78ef02c7a44822d0" providerId="LiveId" clId="{724A7069-697A-4F53-9E38-5599A9652072}" dt="2025-09-25T02:40:04.303" v="11556" actId="21"/>
          <ac:spMkLst>
            <pc:docMk/>
            <pc:sldMk cId="0" sldId="261"/>
            <ac:spMk id="59" creationId="{417DD255-67F0-355E-290C-6746D285F166}"/>
          </ac:spMkLst>
        </pc:spChg>
        <pc:spChg chg="add mod">
          <ac:chgData name="João Vítor Correia Pessoa" userId="78ef02c7a44822d0" providerId="LiveId" clId="{724A7069-697A-4F53-9E38-5599A9652072}" dt="2025-09-25T01:18:10.609" v="10364" actId="6549"/>
          <ac:spMkLst>
            <pc:docMk/>
            <pc:sldMk cId="0" sldId="261"/>
            <ac:spMk id="60" creationId="{69E5E556-FD20-58D9-4E9D-2D77D871D553}"/>
          </ac:spMkLst>
        </pc:spChg>
        <pc:spChg chg="mod">
          <ac:chgData name="João Vítor Correia Pessoa" userId="78ef02c7a44822d0" providerId="LiveId" clId="{724A7069-697A-4F53-9E38-5599A9652072}" dt="2025-09-25T02:36:20.877" v="11503"/>
          <ac:spMkLst>
            <pc:docMk/>
            <pc:sldMk cId="0" sldId="261"/>
            <ac:spMk id="62" creationId="{3815148D-DEA3-9B24-80E6-197075FDD41A}"/>
          </ac:spMkLst>
        </pc:spChg>
        <pc:spChg chg="mod">
          <ac:chgData name="João Vítor Correia Pessoa" userId="78ef02c7a44822d0" providerId="LiveId" clId="{724A7069-697A-4F53-9E38-5599A9652072}" dt="2025-09-25T02:36:20.877" v="11503"/>
          <ac:spMkLst>
            <pc:docMk/>
            <pc:sldMk cId="0" sldId="261"/>
            <ac:spMk id="63" creationId="{946A77B4-81F4-855C-1432-9FE9622EFC11}"/>
          </ac:spMkLst>
        </pc:spChg>
        <pc:spChg chg="mod">
          <ac:chgData name="João Vítor Correia Pessoa" userId="78ef02c7a44822d0" providerId="LiveId" clId="{724A7069-697A-4F53-9E38-5599A9652072}" dt="2025-09-25T02:36:23.624" v="11505"/>
          <ac:spMkLst>
            <pc:docMk/>
            <pc:sldMk cId="0" sldId="261"/>
            <ac:spMk id="65" creationId="{663EFAC0-E135-1323-C15E-9D050C20BD61}"/>
          </ac:spMkLst>
        </pc:spChg>
        <pc:spChg chg="mod">
          <ac:chgData name="João Vítor Correia Pessoa" userId="78ef02c7a44822d0" providerId="LiveId" clId="{724A7069-697A-4F53-9E38-5599A9652072}" dt="2025-09-25T02:36:23.624" v="11505"/>
          <ac:spMkLst>
            <pc:docMk/>
            <pc:sldMk cId="0" sldId="261"/>
            <ac:spMk id="66" creationId="{2C9A7815-E9A6-C2C2-27D7-B929B5EF0BC7}"/>
          </ac:spMkLst>
        </pc:spChg>
        <pc:spChg chg="add mod">
          <ac:chgData name="João Vítor Correia Pessoa" userId="78ef02c7a44822d0" providerId="LiveId" clId="{724A7069-697A-4F53-9E38-5599A9652072}" dt="2025-09-25T02:42:07.144" v="11607" actId="1076"/>
          <ac:spMkLst>
            <pc:docMk/>
            <pc:sldMk cId="0" sldId="261"/>
            <ac:spMk id="67" creationId="{71883D45-052A-8E22-3497-C5F170D20515}"/>
          </ac:spMkLst>
        </pc:spChg>
        <pc:spChg chg="mod">
          <ac:chgData name="João Vítor Correia Pessoa" userId="78ef02c7a44822d0" providerId="LiveId" clId="{724A7069-697A-4F53-9E38-5599A9652072}" dt="2025-09-25T02:36:51.032" v="11510"/>
          <ac:spMkLst>
            <pc:docMk/>
            <pc:sldMk cId="0" sldId="261"/>
            <ac:spMk id="69" creationId="{082BEA01-BDB3-0170-E5A6-8138AC40DC98}"/>
          </ac:spMkLst>
        </pc:spChg>
        <pc:spChg chg="mod">
          <ac:chgData name="João Vítor Correia Pessoa" userId="78ef02c7a44822d0" providerId="LiveId" clId="{724A7069-697A-4F53-9E38-5599A9652072}" dt="2025-09-25T02:36:51.032" v="11510"/>
          <ac:spMkLst>
            <pc:docMk/>
            <pc:sldMk cId="0" sldId="261"/>
            <ac:spMk id="70" creationId="{0345C1DA-5105-0ABE-BF50-51BC0062AACC}"/>
          </ac:spMkLst>
        </pc:spChg>
        <pc:spChg chg="mod">
          <ac:chgData name="João Vítor Correia Pessoa" userId="78ef02c7a44822d0" providerId="LiveId" clId="{724A7069-697A-4F53-9E38-5599A9652072}" dt="2025-09-25T02:36:51.032" v="11510"/>
          <ac:spMkLst>
            <pc:docMk/>
            <pc:sldMk cId="0" sldId="261"/>
            <ac:spMk id="72" creationId="{9138A22E-6D61-3FB8-3609-456D4E68A1E9}"/>
          </ac:spMkLst>
        </pc:spChg>
        <pc:spChg chg="mod">
          <ac:chgData name="João Vítor Correia Pessoa" userId="78ef02c7a44822d0" providerId="LiveId" clId="{724A7069-697A-4F53-9E38-5599A9652072}" dt="2025-09-25T02:36:51.032" v="11510"/>
          <ac:spMkLst>
            <pc:docMk/>
            <pc:sldMk cId="0" sldId="261"/>
            <ac:spMk id="73" creationId="{717D860F-24E4-86DE-7AE5-38F68B2B13AB}"/>
          </ac:spMkLst>
        </pc:spChg>
        <pc:spChg chg="add del mod">
          <ac:chgData name="João Vítor Correia Pessoa" userId="78ef02c7a44822d0" providerId="LiveId" clId="{724A7069-697A-4F53-9E38-5599A9652072}" dt="2025-09-25T02:40:04.303" v="11556" actId="21"/>
          <ac:spMkLst>
            <pc:docMk/>
            <pc:sldMk cId="0" sldId="261"/>
            <ac:spMk id="75" creationId="{3459BEB0-59F5-E122-81F3-7BCFF332F49B}"/>
          </ac:spMkLst>
        </pc:spChg>
        <pc:spChg chg="add mod">
          <ac:chgData name="João Vítor Correia Pessoa" userId="78ef02c7a44822d0" providerId="LiveId" clId="{724A7069-697A-4F53-9E38-5599A9652072}" dt="2025-09-25T02:40:10.504" v="11558"/>
          <ac:spMkLst>
            <pc:docMk/>
            <pc:sldMk cId="0" sldId="261"/>
            <ac:spMk id="76" creationId="{00000000-0000-0000-0000-000000000000}"/>
          </ac:spMkLst>
        </pc:spChg>
        <pc:spChg chg="add mod">
          <ac:chgData name="João Vítor Correia Pessoa" userId="78ef02c7a44822d0" providerId="LiveId" clId="{724A7069-697A-4F53-9E38-5599A9652072}" dt="2025-09-25T02:40:10.504" v="11558"/>
          <ac:spMkLst>
            <pc:docMk/>
            <pc:sldMk cId="0" sldId="261"/>
            <ac:spMk id="77" creationId="{00000000-0000-0000-0000-000000000000}"/>
          </ac:spMkLst>
        </pc:spChg>
        <pc:spChg chg="add mod">
          <ac:chgData name="João Vítor Correia Pessoa" userId="78ef02c7a44822d0" providerId="LiveId" clId="{724A7069-697A-4F53-9E38-5599A9652072}" dt="2025-09-25T02:40:10.504" v="11558"/>
          <ac:spMkLst>
            <pc:docMk/>
            <pc:sldMk cId="0" sldId="261"/>
            <ac:spMk id="79" creationId="{00000000-0000-0000-0000-000000000000}"/>
          </ac:spMkLst>
        </pc:spChg>
        <pc:spChg chg="add mod">
          <ac:chgData name="João Vítor Correia Pessoa" userId="78ef02c7a44822d0" providerId="LiveId" clId="{724A7069-697A-4F53-9E38-5599A9652072}" dt="2025-09-25T02:40:10.504" v="11558"/>
          <ac:spMkLst>
            <pc:docMk/>
            <pc:sldMk cId="0" sldId="261"/>
            <ac:spMk id="80" creationId="{00000000-0000-0000-0000-000000000000}"/>
          </ac:spMkLst>
        </pc:spChg>
        <pc:spChg chg="add mod">
          <ac:chgData name="João Vítor Correia Pessoa" userId="78ef02c7a44822d0" providerId="LiveId" clId="{724A7069-697A-4F53-9E38-5599A9652072}" dt="2025-09-25T02:40:10.504" v="11558"/>
          <ac:spMkLst>
            <pc:docMk/>
            <pc:sldMk cId="0" sldId="261"/>
            <ac:spMk id="84" creationId="{00000000-0000-0000-0000-000000000000}"/>
          </ac:spMkLst>
        </pc:spChg>
        <pc:spChg chg="add mod">
          <ac:chgData name="João Vítor Correia Pessoa" userId="78ef02c7a44822d0" providerId="LiveId" clId="{724A7069-697A-4F53-9E38-5599A9652072}" dt="2025-09-25T02:40:10.504" v="11558"/>
          <ac:spMkLst>
            <pc:docMk/>
            <pc:sldMk cId="0" sldId="261"/>
            <ac:spMk id="89" creationId="{00000000-0000-0000-0000-000000000000}"/>
          </ac:spMkLst>
        </pc:spChg>
        <pc:spChg chg="add mod">
          <ac:chgData name="João Vítor Correia Pessoa" userId="78ef02c7a44822d0" providerId="LiveId" clId="{724A7069-697A-4F53-9E38-5599A9652072}" dt="2025-09-25T02:40:10.504" v="11558"/>
          <ac:spMkLst>
            <pc:docMk/>
            <pc:sldMk cId="0" sldId="261"/>
            <ac:spMk id="96" creationId="{00000000-0000-0000-0000-000000000000}"/>
          </ac:spMkLst>
        </pc:spChg>
        <pc:spChg chg="add mod">
          <ac:chgData name="João Vítor Correia Pessoa" userId="78ef02c7a44822d0" providerId="LiveId" clId="{724A7069-697A-4F53-9E38-5599A9652072}" dt="2025-09-25T02:40:10.504" v="11558"/>
          <ac:spMkLst>
            <pc:docMk/>
            <pc:sldMk cId="0" sldId="261"/>
            <ac:spMk id="97" creationId="{00000000-0000-0000-0000-000000000000}"/>
          </ac:spMkLst>
        </pc:spChg>
        <pc:spChg chg="add mod">
          <ac:chgData name="João Vítor Correia Pessoa" userId="78ef02c7a44822d0" providerId="LiveId" clId="{724A7069-697A-4F53-9E38-5599A9652072}" dt="2025-09-25T02:40:10.504" v="11558"/>
          <ac:spMkLst>
            <pc:docMk/>
            <pc:sldMk cId="0" sldId="261"/>
            <ac:spMk id="102" creationId="{00000000-0000-0000-0000-000000000000}"/>
          </ac:spMkLst>
        </pc:spChg>
        <pc:spChg chg="add mod">
          <ac:chgData name="João Vítor Correia Pessoa" userId="78ef02c7a44822d0" providerId="LiveId" clId="{724A7069-697A-4F53-9E38-5599A9652072}" dt="2025-09-25T02:40:10.504" v="11558"/>
          <ac:spMkLst>
            <pc:docMk/>
            <pc:sldMk cId="0" sldId="261"/>
            <ac:spMk id="105" creationId="{3459BEB0-59F5-E122-81F3-7BCFF332F49B}"/>
          </ac:spMkLst>
        </pc:spChg>
        <pc:spChg chg="add mod">
          <ac:chgData name="João Vítor Correia Pessoa" userId="78ef02c7a44822d0" providerId="LiveId" clId="{724A7069-697A-4F53-9E38-5599A9652072}" dt="2025-09-25T02:41:19.735" v="11580" actId="1076"/>
          <ac:spMkLst>
            <pc:docMk/>
            <pc:sldMk cId="0" sldId="261"/>
            <ac:spMk id="110" creationId="{4016B331-6739-6BFC-570A-5959681B7CDD}"/>
          </ac:spMkLst>
        </pc:spChg>
        <pc:spChg chg="add mod">
          <ac:chgData name="João Vítor Correia Pessoa" userId="78ef02c7a44822d0" providerId="LiveId" clId="{724A7069-697A-4F53-9E38-5599A9652072}" dt="2025-09-25T02:41:19.735" v="11580" actId="1076"/>
          <ac:spMkLst>
            <pc:docMk/>
            <pc:sldMk cId="0" sldId="261"/>
            <ac:spMk id="114" creationId="{6F1AB16C-65DC-F6EE-456D-4DFBDE1CDC82}"/>
          </ac:spMkLst>
        </pc:spChg>
        <pc:spChg chg="add mod">
          <ac:chgData name="João Vítor Correia Pessoa" userId="78ef02c7a44822d0" providerId="LiveId" clId="{724A7069-697A-4F53-9E38-5599A9652072}" dt="2025-09-25T02:41:19.735" v="11580" actId="1076"/>
          <ac:spMkLst>
            <pc:docMk/>
            <pc:sldMk cId="0" sldId="261"/>
            <ac:spMk id="115" creationId="{E4E4D751-2156-F4F2-462B-64BCD1AD0356}"/>
          </ac:spMkLst>
        </pc:spChg>
        <pc:spChg chg="add mod">
          <ac:chgData name="João Vítor Correia Pessoa" userId="78ef02c7a44822d0" providerId="LiveId" clId="{724A7069-697A-4F53-9E38-5599A9652072}" dt="2025-09-25T02:41:19.735" v="11580" actId="1076"/>
          <ac:spMkLst>
            <pc:docMk/>
            <pc:sldMk cId="0" sldId="261"/>
            <ac:spMk id="117" creationId="{D5FAC36A-1E5F-C76F-3E13-38A52790D942}"/>
          </ac:spMkLst>
        </pc:spChg>
        <pc:spChg chg="add mod">
          <ac:chgData name="João Vítor Correia Pessoa" userId="78ef02c7a44822d0" providerId="LiveId" clId="{724A7069-697A-4F53-9E38-5599A9652072}" dt="2025-09-25T02:41:19.735" v="11580" actId="1076"/>
          <ac:spMkLst>
            <pc:docMk/>
            <pc:sldMk cId="0" sldId="261"/>
            <ac:spMk id="121" creationId="{91B5322A-5603-1545-7ED3-63053297F523}"/>
          </ac:spMkLst>
        </pc:spChg>
        <pc:spChg chg="add mod">
          <ac:chgData name="João Vítor Correia Pessoa" userId="78ef02c7a44822d0" providerId="LiveId" clId="{724A7069-697A-4F53-9E38-5599A9652072}" dt="2025-09-25T02:41:19.735" v="11580" actId="1076"/>
          <ac:spMkLst>
            <pc:docMk/>
            <pc:sldMk cId="0" sldId="261"/>
            <ac:spMk id="122" creationId="{FB953D44-44DF-65B1-B082-F4C4799A3C5D}"/>
          </ac:spMkLst>
        </pc:spChg>
        <pc:spChg chg="add mod">
          <ac:chgData name="João Vítor Correia Pessoa" userId="78ef02c7a44822d0" providerId="LiveId" clId="{724A7069-697A-4F53-9E38-5599A9652072}" dt="2025-09-25T02:41:19.735" v="11580" actId="1076"/>
          <ac:spMkLst>
            <pc:docMk/>
            <pc:sldMk cId="0" sldId="261"/>
            <ac:spMk id="123" creationId="{10A297FE-45D1-2E25-BE98-BCD02F3CFC59}"/>
          </ac:spMkLst>
        </pc:spChg>
        <pc:spChg chg="add mod">
          <ac:chgData name="João Vítor Correia Pessoa" userId="78ef02c7a44822d0" providerId="LiveId" clId="{724A7069-697A-4F53-9E38-5599A9652072}" dt="2025-09-25T02:41:19.735" v="11580" actId="1076"/>
          <ac:spMkLst>
            <pc:docMk/>
            <pc:sldMk cId="0" sldId="261"/>
            <ac:spMk id="126" creationId="{8219ECCA-DC25-6AC5-CB9D-690BF7C8CF4E}"/>
          </ac:spMkLst>
        </pc:spChg>
        <pc:spChg chg="mod">
          <ac:chgData name="João Vítor Correia Pessoa" userId="78ef02c7a44822d0" providerId="LiveId" clId="{724A7069-697A-4F53-9E38-5599A9652072}" dt="2025-09-25T02:40:44.087" v="11572" actId="1076"/>
          <ac:spMkLst>
            <pc:docMk/>
            <pc:sldMk cId="0" sldId="261"/>
            <ac:spMk id="127" creationId="{3E2D67FA-CCD1-728B-CBB4-DA55686AF744}"/>
          </ac:spMkLst>
        </pc:spChg>
        <pc:spChg chg="mod">
          <ac:chgData name="João Vítor Correia Pessoa" userId="78ef02c7a44822d0" providerId="LiveId" clId="{724A7069-697A-4F53-9E38-5599A9652072}" dt="2025-09-25T02:40:48.533" v="11573" actId="1076"/>
          <ac:spMkLst>
            <pc:docMk/>
            <pc:sldMk cId="0" sldId="261"/>
            <ac:spMk id="128" creationId="{97C4CDA8-9EC9-3BD5-71A6-9BEF1FABB30F}"/>
          </ac:spMkLst>
        </pc:spChg>
        <pc:spChg chg="mod">
          <ac:chgData name="João Vítor Correia Pessoa" userId="78ef02c7a44822d0" providerId="LiveId" clId="{724A7069-697A-4F53-9E38-5599A9652072}" dt="2025-09-25T02:41:19.735" v="11580" actId="1076"/>
          <ac:spMkLst>
            <pc:docMk/>
            <pc:sldMk cId="0" sldId="261"/>
            <ac:spMk id="129" creationId="{7FD77242-EE39-BC0B-510C-8021A0CB928D}"/>
          </ac:spMkLst>
        </pc:spChg>
        <pc:spChg chg="add mod">
          <ac:chgData name="João Vítor Correia Pessoa" userId="78ef02c7a44822d0" providerId="LiveId" clId="{724A7069-697A-4F53-9E38-5599A9652072}" dt="2025-09-25T02:41:19.735" v="11580" actId="1076"/>
          <ac:spMkLst>
            <pc:docMk/>
            <pc:sldMk cId="0" sldId="261"/>
            <ac:spMk id="130" creationId="{F9A592C8-1DC9-13F6-0A1C-5C29D7A67694}"/>
          </ac:spMkLst>
        </pc:spChg>
        <pc:spChg chg="mod">
          <ac:chgData name="João Vítor Correia Pessoa" userId="78ef02c7a44822d0" providerId="LiveId" clId="{724A7069-697A-4F53-9E38-5599A9652072}" dt="2025-09-25T02:40:56.766" v="11574" actId="1076"/>
          <ac:spMkLst>
            <pc:docMk/>
            <pc:sldMk cId="0" sldId="261"/>
            <ac:spMk id="131" creationId="{B89804AF-D62B-217E-3897-1B9C3CC59597}"/>
          </ac:spMkLst>
        </pc:spChg>
        <pc:spChg chg="mod">
          <ac:chgData name="João Vítor Correia Pessoa" userId="78ef02c7a44822d0" providerId="LiveId" clId="{724A7069-697A-4F53-9E38-5599A9652072}" dt="2025-09-25T02:40:56.766" v="11574" actId="1076"/>
          <ac:spMkLst>
            <pc:docMk/>
            <pc:sldMk cId="0" sldId="261"/>
            <ac:spMk id="132" creationId="{D68C6AC8-91DA-F32B-485D-518DB020AA5E}"/>
          </ac:spMkLst>
        </pc:spChg>
        <pc:spChg chg="del">
          <ac:chgData name="João Vítor Correia Pessoa" userId="78ef02c7a44822d0" providerId="LiveId" clId="{724A7069-697A-4F53-9E38-5599A9652072}" dt="2025-09-25T02:41:03.880" v="11576" actId="478"/>
          <ac:spMkLst>
            <pc:docMk/>
            <pc:sldMk cId="0" sldId="261"/>
            <ac:spMk id="133" creationId="{E4A2F83F-1C77-0773-4D15-61BF6D454AB2}"/>
          </ac:spMkLst>
        </pc:spChg>
        <pc:spChg chg="add mod">
          <ac:chgData name="João Vítor Correia Pessoa" userId="78ef02c7a44822d0" providerId="LiveId" clId="{724A7069-697A-4F53-9E38-5599A9652072}" dt="2025-09-25T02:41:33.792" v="11587" actId="20577"/>
          <ac:spMkLst>
            <pc:docMk/>
            <pc:sldMk cId="0" sldId="261"/>
            <ac:spMk id="135" creationId="{600A2A83-C3E7-1240-277F-AF643269B648}"/>
          </ac:spMkLst>
        </pc:spChg>
        <pc:spChg chg="add mod">
          <ac:chgData name="João Vítor Correia Pessoa" userId="78ef02c7a44822d0" providerId="LiveId" clId="{724A7069-697A-4F53-9E38-5599A9652072}" dt="2025-09-25T02:41:12.113" v="11579" actId="6549"/>
          <ac:spMkLst>
            <pc:docMk/>
            <pc:sldMk cId="0" sldId="261"/>
            <ac:spMk id="136" creationId="{5F737ED7-8A30-B66D-B6CD-323CC258AA5D}"/>
          </ac:spMkLst>
        </pc:spChg>
        <pc:spChg chg="add mod">
          <ac:chgData name="João Vítor Correia Pessoa" userId="78ef02c7a44822d0" providerId="LiveId" clId="{724A7069-697A-4F53-9E38-5599A9652072}" dt="2025-09-25T02:42:00.648" v="11606" actId="1076"/>
          <ac:spMkLst>
            <pc:docMk/>
            <pc:sldMk cId="0" sldId="261"/>
            <ac:spMk id="137" creationId="{460AFCE3-00C6-5A75-7908-660CFFD047C0}"/>
          </ac:spMkLst>
        </pc:spChg>
        <pc:grpChg chg="add mod">
          <ac:chgData name="João Vítor Correia Pessoa" userId="78ef02c7a44822d0" providerId="LiveId" clId="{724A7069-697A-4F53-9E38-5599A9652072}" dt="2025-09-25T02:38:52.539" v="11541" actId="1076"/>
          <ac:grpSpMkLst>
            <pc:docMk/>
            <pc:sldMk cId="0" sldId="261"/>
            <ac:grpSpMk id="61" creationId="{C37EA8AE-4487-5DB4-7384-BB0252E6BA3A}"/>
          </ac:grpSpMkLst>
        </pc:grpChg>
        <pc:grpChg chg="add mod">
          <ac:chgData name="João Vítor Correia Pessoa" userId="78ef02c7a44822d0" providerId="LiveId" clId="{724A7069-697A-4F53-9E38-5599A9652072}" dt="2025-09-25T02:38:52.539" v="11541" actId="1076"/>
          <ac:grpSpMkLst>
            <pc:docMk/>
            <pc:sldMk cId="0" sldId="261"/>
            <ac:grpSpMk id="64" creationId="{C66E3B30-EF5A-861F-41F3-F135B3C856E4}"/>
          </ac:grpSpMkLst>
        </pc:grpChg>
        <pc:grpChg chg="add mod">
          <ac:chgData name="João Vítor Correia Pessoa" userId="78ef02c7a44822d0" providerId="LiveId" clId="{724A7069-697A-4F53-9E38-5599A9652072}" dt="2025-09-25T02:37:27.956" v="11522" actId="1076"/>
          <ac:grpSpMkLst>
            <pc:docMk/>
            <pc:sldMk cId="0" sldId="261"/>
            <ac:grpSpMk id="68" creationId="{D6BA1486-F1E2-682C-8805-3272FD2CB365}"/>
          </ac:grpSpMkLst>
        </pc:grpChg>
        <pc:grpChg chg="add mod">
          <ac:chgData name="João Vítor Correia Pessoa" userId="78ef02c7a44822d0" providerId="LiveId" clId="{724A7069-697A-4F53-9E38-5599A9652072}" dt="2025-09-25T02:37:27.956" v="11522" actId="1076"/>
          <ac:grpSpMkLst>
            <pc:docMk/>
            <pc:sldMk cId="0" sldId="261"/>
            <ac:grpSpMk id="71" creationId="{81EF51E8-C2E8-0972-5572-1F45DDE454AF}"/>
          </ac:grpSpMkLst>
        </pc:grpChg>
        <pc:picChg chg="del">
          <ac:chgData name="João Vítor Correia Pessoa" userId="78ef02c7a44822d0" providerId="LiveId" clId="{724A7069-697A-4F53-9E38-5599A9652072}" dt="2025-09-25T00:08:00.242" v="9850" actId="478"/>
          <ac:picMkLst>
            <pc:docMk/>
            <pc:sldMk cId="0" sldId="261"/>
            <ac:picMk id="2" creationId="{00000000-0000-0000-0000-000000000000}"/>
          </ac:picMkLst>
        </pc:picChg>
        <pc:picChg chg="del mod">
          <ac:chgData name="João Vítor Correia Pessoa" userId="78ef02c7a44822d0" providerId="LiveId" clId="{724A7069-697A-4F53-9E38-5599A9652072}" dt="2025-09-25T02:39:18.224" v="11547" actId="478"/>
          <ac:picMkLst>
            <pc:docMk/>
            <pc:sldMk cId="0" sldId="261"/>
            <ac:picMk id="32" creationId="{00000000-0000-0000-0000-000000000000}"/>
          </ac:picMkLst>
        </pc:picChg>
        <pc:picChg chg="del mod">
          <ac:chgData name="João Vítor Correia Pessoa" userId="78ef02c7a44822d0" providerId="LiveId" clId="{724A7069-697A-4F53-9E38-5599A9652072}" dt="2025-09-25T02:39:19.089" v="11548" actId="478"/>
          <ac:picMkLst>
            <pc:docMk/>
            <pc:sldMk cId="0" sldId="261"/>
            <ac:picMk id="38" creationId="{00000000-0000-0000-0000-000000000000}"/>
          </ac:picMkLst>
        </pc:picChg>
        <pc:picChg chg="del mod">
          <ac:chgData name="João Vítor Correia Pessoa" userId="78ef02c7a44822d0" providerId="LiveId" clId="{724A7069-697A-4F53-9E38-5599A9652072}" dt="2025-09-25T02:39:19.632" v="11549" actId="478"/>
          <ac:picMkLst>
            <pc:docMk/>
            <pc:sldMk cId="0" sldId="261"/>
            <ac:picMk id="46" creationId="{00000000-0000-0000-0000-000000000000}"/>
          </ac:picMkLst>
        </pc:picChg>
        <pc:picChg chg="add del mod">
          <ac:chgData name="João Vítor Correia Pessoa" userId="78ef02c7a44822d0" providerId="LiveId" clId="{724A7069-697A-4F53-9E38-5599A9652072}" dt="2025-09-24T23:59:44.766" v="9501" actId="478"/>
          <ac:picMkLst>
            <pc:docMk/>
            <pc:sldMk cId="0" sldId="261"/>
            <ac:picMk id="56" creationId="{3663C8DA-B4E6-16B1-8FA0-90CC66EC179A}"/>
          </ac:picMkLst>
        </pc:picChg>
        <pc:picChg chg="add del mod">
          <ac:chgData name="João Vítor Correia Pessoa" userId="78ef02c7a44822d0" providerId="LiveId" clId="{724A7069-697A-4F53-9E38-5599A9652072}" dt="2025-09-25T00:05:27.435" v="9729" actId="478"/>
          <ac:picMkLst>
            <pc:docMk/>
            <pc:sldMk cId="0" sldId="261"/>
            <ac:picMk id="57" creationId="{382460CD-299D-12E0-BEF5-3E2F625DFD42}"/>
          </ac:picMkLst>
        </pc:picChg>
        <pc:picChg chg="add mod">
          <ac:chgData name="João Vítor Correia Pessoa" userId="78ef02c7a44822d0" providerId="LiveId" clId="{724A7069-697A-4F53-9E38-5599A9652072}" dt="2025-09-25T00:05:27.608" v="9730"/>
          <ac:picMkLst>
            <pc:docMk/>
            <pc:sldMk cId="0" sldId="261"/>
            <ac:picMk id="58" creationId="{CD51D88F-74E0-74AC-0E5D-97738EC5E677}"/>
          </ac:picMkLst>
        </pc:picChg>
        <pc:picChg chg="add mod">
          <ac:chgData name="João Vítor Correia Pessoa" userId="78ef02c7a44822d0" providerId="LiveId" clId="{724A7069-697A-4F53-9E38-5599A9652072}" dt="2025-09-25T02:39:13.769" v="11545" actId="1076"/>
          <ac:picMkLst>
            <pc:docMk/>
            <pc:sldMk cId="0" sldId="261"/>
            <ac:picMk id="74" creationId="{8FB50974-C5BE-9996-2E9F-336ABC8650E8}"/>
          </ac:picMkLst>
        </pc:picChg>
        <pc:picChg chg="mod">
          <ac:chgData name="João Vítor Correia Pessoa" userId="78ef02c7a44822d0" providerId="LiveId" clId="{724A7069-697A-4F53-9E38-5599A9652072}" dt="2025-09-25T02:41:26.172" v="11582" actId="14100"/>
          <ac:picMkLst>
            <pc:docMk/>
            <pc:sldMk cId="0" sldId="261"/>
            <ac:picMk id="134" creationId="{B0A60FA6-3E17-F659-A43C-2D20F7D908A4}"/>
          </ac:picMkLst>
        </pc:picChg>
      </pc:sldChg>
      <pc:sldChg chg="add del">
        <pc:chgData name="João Vítor Correia Pessoa" userId="78ef02c7a44822d0" providerId="LiveId" clId="{724A7069-697A-4F53-9E38-5599A9652072}" dt="2025-09-24T19:45:13.078" v="6312" actId="47"/>
        <pc:sldMkLst>
          <pc:docMk/>
          <pc:sldMk cId="211087330" sldId="261"/>
        </pc:sldMkLst>
      </pc:sldChg>
      <pc:sldChg chg="addSp delSp modSp add del mod ord modShow">
        <pc:chgData name="João Vítor Correia Pessoa" userId="78ef02c7a44822d0" providerId="LiveId" clId="{724A7069-697A-4F53-9E38-5599A9652072}" dt="2025-09-14T21:21:00.018" v="4626" actId="2696"/>
        <pc:sldMkLst>
          <pc:docMk/>
          <pc:sldMk cId="1229963478" sldId="261"/>
        </pc:sldMkLst>
      </pc:sldChg>
      <pc:sldChg chg="add del">
        <pc:chgData name="João Vítor Correia Pessoa" userId="78ef02c7a44822d0" providerId="LiveId" clId="{724A7069-697A-4F53-9E38-5599A9652072}" dt="2025-09-14T21:21:05.553" v="4628"/>
        <pc:sldMkLst>
          <pc:docMk/>
          <pc:sldMk cId="3646492016" sldId="261"/>
        </pc:sldMkLst>
      </pc:sldChg>
      <pc:sldChg chg="addSp delSp modSp add del mod ord">
        <pc:chgData name="João Vítor Correia Pessoa" userId="78ef02c7a44822d0" providerId="LiveId" clId="{724A7069-697A-4F53-9E38-5599A9652072}" dt="2025-09-25T02:57:52.762" v="11991" actId="14100"/>
        <pc:sldMkLst>
          <pc:docMk/>
          <pc:sldMk cId="0" sldId="262"/>
        </pc:sldMkLst>
        <pc:spChg chg="del mod">
          <ac:chgData name="João Vítor Correia Pessoa" userId="78ef02c7a44822d0" providerId="LiveId" clId="{724A7069-697A-4F53-9E38-5599A9652072}" dt="2025-09-25T01:18:31.144" v="10397" actId="478"/>
          <ac:spMkLst>
            <pc:docMk/>
            <pc:sldMk cId="0" sldId="262"/>
            <ac:spMk id="3" creationId="{00000000-0000-0000-0000-000000000000}"/>
          </ac:spMkLst>
        </pc:spChg>
        <pc:spChg chg="mod">
          <ac:chgData name="João Vítor Correia Pessoa" userId="78ef02c7a44822d0" providerId="LiveId" clId="{724A7069-697A-4F53-9E38-5599A9652072}" dt="2025-09-25T02:53:11.265" v="11869" actId="20577"/>
          <ac:spMkLst>
            <pc:docMk/>
            <pc:sldMk cId="0" sldId="262"/>
            <ac:spMk id="4" creationId="{00000000-0000-0000-0000-000000000000}"/>
          </ac:spMkLst>
        </pc:spChg>
        <pc:spChg chg="del mod">
          <ac:chgData name="João Vítor Correia Pessoa" userId="78ef02c7a44822d0" providerId="LiveId" clId="{724A7069-697A-4F53-9E38-5599A9652072}" dt="2025-09-25T02:53:14.856" v="11870" actId="478"/>
          <ac:spMkLst>
            <pc:docMk/>
            <pc:sldMk cId="0" sldId="262"/>
            <ac:spMk id="5" creationId="{00000000-0000-0000-0000-000000000000}"/>
          </ac:spMkLst>
        </pc:spChg>
        <pc:spChg chg="mod">
          <ac:chgData name="João Vítor Correia Pessoa" userId="78ef02c7a44822d0" providerId="LiveId" clId="{724A7069-697A-4F53-9E38-5599A9652072}" dt="2025-09-25T02:54:06.376" v="11932" actId="14100"/>
          <ac:spMkLst>
            <pc:docMk/>
            <pc:sldMk cId="0" sldId="262"/>
            <ac:spMk id="6" creationId="{00000000-0000-0000-0000-000000000000}"/>
          </ac:spMkLst>
        </pc:spChg>
        <pc:spChg chg="mod">
          <ac:chgData name="João Vítor Correia Pessoa" userId="78ef02c7a44822d0" providerId="LiveId" clId="{724A7069-697A-4F53-9E38-5599A9652072}" dt="2025-09-25T02:53:22.885" v="11873" actId="21"/>
          <ac:spMkLst>
            <pc:docMk/>
            <pc:sldMk cId="0" sldId="262"/>
            <ac:spMk id="7" creationId="{00000000-0000-0000-0000-000000000000}"/>
          </ac:spMkLst>
        </pc:spChg>
        <pc:spChg chg="del mod">
          <ac:chgData name="João Vítor Correia Pessoa" userId="78ef02c7a44822d0" providerId="LiveId" clId="{724A7069-697A-4F53-9E38-5599A9652072}" dt="2025-09-25T02:54:01.209" v="11930" actId="478"/>
          <ac:spMkLst>
            <pc:docMk/>
            <pc:sldMk cId="0" sldId="262"/>
            <ac:spMk id="8" creationId="{00000000-0000-0000-0000-000000000000}"/>
          </ac:spMkLst>
        </pc:spChg>
        <pc:spChg chg="mod">
          <ac:chgData name="João Vítor Correia Pessoa" userId="78ef02c7a44822d0" providerId="LiveId" clId="{724A7069-697A-4F53-9E38-5599A9652072}" dt="2025-09-25T02:53:37.990" v="11883" actId="21"/>
          <ac:spMkLst>
            <pc:docMk/>
            <pc:sldMk cId="0" sldId="262"/>
            <ac:spMk id="9" creationId="{00000000-0000-0000-0000-000000000000}"/>
          </ac:spMkLst>
        </pc:spChg>
        <pc:spChg chg="del mod">
          <ac:chgData name="João Vítor Correia Pessoa" userId="78ef02c7a44822d0" providerId="LiveId" clId="{724A7069-697A-4F53-9E38-5599A9652072}" dt="2025-09-25T02:54:09.168" v="11933" actId="478"/>
          <ac:spMkLst>
            <pc:docMk/>
            <pc:sldMk cId="0" sldId="262"/>
            <ac:spMk id="10" creationId="{00000000-0000-0000-0000-000000000000}"/>
          </ac:spMkLst>
        </pc:spChg>
        <pc:spChg chg="mod">
          <ac:chgData name="João Vítor Correia Pessoa" userId="78ef02c7a44822d0" providerId="LiveId" clId="{724A7069-697A-4F53-9E38-5599A9652072}" dt="2025-09-25T02:54:13.384" v="11934" actId="1076"/>
          <ac:spMkLst>
            <pc:docMk/>
            <pc:sldMk cId="0" sldId="262"/>
            <ac:spMk id="11" creationId="{00000000-0000-0000-0000-000000000000}"/>
          </ac:spMkLst>
        </pc:spChg>
        <pc:spChg chg="add del mod">
          <ac:chgData name="João Vítor Correia Pessoa" userId="78ef02c7a44822d0" providerId="LiveId" clId="{724A7069-697A-4F53-9E38-5599A9652072}" dt="2025-09-25T02:55:53.120" v="11947" actId="1076"/>
          <ac:spMkLst>
            <pc:docMk/>
            <pc:sldMk cId="0" sldId="262"/>
            <ac:spMk id="12" creationId="{00000000-0000-0000-0000-000000000000}"/>
          </ac:spMkLst>
        </pc:spChg>
        <pc:spChg chg="mod">
          <ac:chgData name="João Vítor Correia Pessoa" userId="78ef02c7a44822d0" providerId="LiveId" clId="{724A7069-697A-4F53-9E38-5599A9652072}" dt="2025-09-25T02:57:52.762" v="11991" actId="14100"/>
          <ac:spMkLst>
            <pc:docMk/>
            <pc:sldMk cId="0" sldId="262"/>
            <ac:spMk id="13" creationId="{00000000-0000-0000-0000-000000000000}"/>
          </ac:spMkLst>
        </pc:spChg>
        <pc:spChg chg="mod">
          <ac:chgData name="João Vítor Correia Pessoa" userId="78ef02c7a44822d0" providerId="LiveId" clId="{724A7069-697A-4F53-9E38-5599A9652072}" dt="2025-09-25T02:56:01.435" v="11950" actId="21"/>
          <ac:spMkLst>
            <pc:docMk/>
            <pc:sldMk cId="0" sldId="262"/>
            <ac:spMk id="14" creationId="{00000000-0000-0000-0000-000000000000}"/>
          </ac:spMkLst>
        </pc:spChg>
        <pc:spChg chg="del mod">
          <ac:chgData name="João Vítor Correia Pessoa" userId="78ef02c7a44822d0" providerId="LiveId" clId="{724A7069-697A-4F53-9E38-5599A9652072}" dt="2025-09-25T02:56:14.303" v="11957" actId="478"/>
          <ac:spMkLst>
            <pc:docMk/>
            <pc:sldMk cId="0" sldId="262"/>
            <ac:spMk id="15" creationId="{00000000-0000-0000-0000-000000000000}"/>
          </ac:spMkLst>
        </pc:spChg>
        <pc:spChg chg="mod">
          <ac:chgData name="João Vítor Correia Pessoa" userId="78ef02c7a44822d0" providerId="LiveId" clId="{724A7069-697A-4F53-9E38-5599A9652072}" dt="2025-09-25T02:56:21.440" v="11961" actId="1076"/>
          <ac:spMkLst>
            <pc:docMk/>
            <pc:sldMk cId="0" sldId="262"/>
            <ac:spMk id="16" creationId="{00000000-0000-0000-0000-000000000000}"/>
          </ac:spMkLst>
        </pc:spChg>
        <pc:spChg chg="mod">
          <ac:chgData name="João Vítor Correia Pessoa" userId="78ef02c7a44822d0" providerId="LiveId" clId="{724A7069-697A-4F53-9E38-5599A9652072}" dt="2025-09-25T02:56:42.146" v="11967" actId="14100"/>
          <ac:spMkLst>
            <pc:docMk/>
            <pc:sldMk cId="0" sldId="262"/>
            <ac:spMk id="17" creationId="{00000000-0000-0000-0000-000000000000}"/>
          </ac:spMkLst>
        </pc:spChg>
        <pc:spChg chg="del mod">
          <ac:chgData name="João Vítor Correia Pessoa" userId="78ef02c7a44822d0" providerId="LiveId" clId="{724A7069-697A-4F53-9E38-5599A9652072}" dt="2025-09-25T02:56:50.566" v="11970" actId="478"/>
          <ac:spMkLst>
            <pc:docMk/>
            <pc:sldMk cId="0" sldId="262"/>
            <ac:spMk id="18" creationId="{00000000-0000-0000-0000-000000000000}"/>
          </ac:spMkLst>
        </pc:spChg>
        <pc:spChg chg="mod">
          <ac:chgData name="João Vítor Correia Pessoa" userId="78ef02c7a44822d0" providerId="LiveId" clId="{724A7069-697A-4F53-9E38-5599A9652072}" dt="2025-09-25T02:56:55.882" v="11972" actId="1076"/>
          <ac:spMkLst>
            <pc:docMk/>
            <pc:sldMk cId="0" sldId="262"/>
            <ac:spMk id="19" creationId="{00000000-0000-0000-0000-000000000000}"/>
          </ac:spMkLst>
        </pc:spChg>
        <pc:spChg chg="mod">
          <ac:chgData name="João Vítor Correia Pessoa" userId="78ef02c7a44822d0" providerId="LiveId" clId="{724A7069-697A-4F53-9E38-5599A9652072}" dt="2025-09-25T02:57:32.169" v="11983" actId="1076"/>
          <ac:spMkLst>
            <pc:docMk/>
            <pc:sldMk cId="0" sldId="262"/>
            <ac:spMk id="20" creationId="{00000000-0000-0000-0000-000000000000}"/>
          </ac:spMkLst>
        </pc:spChg>
        <pc:spChg chg="del mod">
          <ac:chgData name="João Vítor Correia Pessoa" userId="78ef02c7a44822d0" providerId="LiveId" clId="{724A7069-697A-4F53-9E38-5599A9652072}" dt="2025-09-25T02:57:11.022" v="11977" actId="478"/>
          <ac:spMkLst>
            <pc:docMk/>
            <pc:sldMk cId="0" sldId="262"/>
            <ac:spMk id="21" creationId="{00000000-0000-0000-0000-000000000000}"/>
          </ac:spMkLst>
        </pc:spChg>
        <pc:spChg chg="del">
          <ac:chgData name="João Vítor Correia Pessoa" userId="78ef02c7a44822d0" providerId="LiveId" clId="{724A7069-697A-4F53-9E38-5599A9652072}" dt="2025-09-25T02:51:34.865" v="11847" actId="478"/>
          <ac:spMkLst>
            <pc:docMk/>
            <pc:sldMk cId="0" sldId="262"/>
            <ac:spMk id="22" creationId="{00000000-0000-0000-0000-000000000000}"/>
          </ac:spMkLst>
        </pc:spChg>
        <pc:spChg chg="del">
          <ac:chgData name="João Vítor Correia Pessoa" userId="78ef02c7a44822d0" providerId="LiveId" clId="{724A7069-697A-4F53-9E38-5599A9652072}" dt="2025-09-25T02:51:33.785" v="11846" actId="478"/>
          <ac:spMkLst>
            <pc:docMk/>
            <pc:sldMk cId="0" sldId="262"/>
            <ac:spMk id="23" creationId="{00000000-0000-0000-0000-000000000000}"/>
          </ac:spMkLst>
        </pc:spChg>
        <pc:spChg chg="del">
          <ac:chgData name="João Vítor Correia Pessoa" userId="78ef02c7a44822d0" providerId="LiveId" clId="{724A7069-697A-4F53-9E38-5599A9652072}" dt="2025-09-25T02:51:38.690" v="11850" actId="478"/>
          <ac:spMkLst>
            <pc:docMk/>
            <pc:sldMk cId="0" sldId="262"/>
            <ac:spMk id="24" creationId="{00000000-0000-0000-0000-000000000000}"/>
          </ac:spMkLst>
        </pc:spChg>
        <pc:spChg chg="del">
          <ac:chgData name="João Vítor Correia Pessoa" userId="78ef02c7a44822d0" providerId="LiveId" clId="{724A7069-697A-4F53-9E38-5599A9652072}" dt="2025-09-25T02:51:39.857" v="11851" actId="478"/>
          <ac:spMkLst>
            <pc:docMk/>
            <pc:sldMk cId="0" sldId="262"/>
            <ac:spMk id="25" creationId="{00000000-0000-0000-0000-000000000000}"/>
          </ac:spMkLst>
        </pc:spChg>
        <pc:spChg chg="del">
          <ac:chgData name="João Vítor Correia Pessoa" userId="78ef02c7a44822d0" providerId="LiveId" clId="{724A7069-697A-4F53-9E38-5599A9652072}" dt="2025-09-25T02:51:39.857" v="11851" actId="478"/>
          <ac:spMkLst>
            <pc:docMk/>
            <pc:sldMk cId="0" sldId="262"/>
            <ac:spMk id="26" creationId="{00000000-0000-0000-0000-000000000000}"/>
          </ac:spMkLst>
        </pc:spChg>
        <pc:spChg chg="del">
          <ac:chgData name="João Vítor Correia Pessoa" userId="78ef02c7a44822d0" providerId="LiveId" clId="{724A7069-697A-4F53-9E38-5599A9652072}" dt="2025-09-25T02:51:39.857" v="11851" actId="478"/>
          <ac:spMkLst>
            <pc:docMk/>
            <pc:sldMk cId="0" sldId="262"/>
            <ac:spMk id="27" creationId="{00000000-0000-0000-0000-000000000000}"/>
          </ac:spMkLst>
        </pc:spChg>
        <pc:spChg chg="del">
          <ac:chgData name="João Vítor Correia Pessoa" userId="78ef02c7a44822d0" providerId="LiveId" clId="{724A7069-697A-4F53-9E38-5599A9652072}" dt="2025-09-25T02:51:39.857" v="11851" actId="478"/>
          <ac:spMkLst>
            <pc:docMk/>
            <pc:sldMk cId="0" sldId="262"/>
            <ac:spMk id="32" creationId="{00000000-0000-0000-0000-000000000000}"/>
          </ac:spMkLst>
        </pc:spChg>
        <pc:spChg chg="del">
          <ac:chgData name="João Vítor Correia Pessoa" userId="78ef02c7a44822d0" providerId="LiveId" clId="{724A7069-697A-4F53-9E38-5599A9652072}" dt="2025-09-25T02:51:37.577" v="11849" actId="478"/>
          <ac:spMkLst>
            <pc:docMk/>
            <pc:sldMk cId="0" sldId="262"/>
            <ac:spMk id="34" creationId="{00000000-0000-0000-0000-000000000000}"/>
          </ac:spMkLst>
        </pc:spChg>
        <pc:spChg chg="del">
          <ac:chgData name="João Vítor Correia Pessoa" userId="78ef02c7a44822d0" providerId="LiveId" clId="{724A7069-697A-4F53-9E38-5599A9652072}" dt="2025-09-25T02:51:39.857" v="11851" actId="478"/>
          <ac:spMkLst>
            <pc:docMk/>
            <pc:sldMk cId="0" sldId="262"/>
            <ac:spMk id="37" creationId="{00000000-0000-0000-0000-000000000000}"/>
          </ac:spMkLst>
        </pc:spChg>
        <pc:spChg chg="del">
          <ac:chgData name="João Vítor Correia Pessoa" userId="78ef02c7a44822d0" providerId="LiveId" clId="{724A7069-697A-4F53-9E38-5599A9652072}" dt="2025-09-25T02:51:39.857" v="11851" actId="478"/>
          <ac:spMkLst>
            <pc:docMk/>
            <pc:sldMk cId="0" sldId="262"/>
            <ac:spMk id="39" creationId="{00000000-0000-0000-0000-000000000000}"/>
          </ac:spMkLst>
        </pc:spChg>
        <pc:spChg chg="del">
          <ac:chgData name="João Vítor Correia Pessoa" userId="78ef02c7a44822d0" providerId="LiveId" clId="{724A7069-697A-4F53-9E38-5599A9652072}" dt="2025-09-25T02:51:39.857" v="11851" actId="478"/>
          <ac:spMkLst>
            <pc:docMk/>
            <pc:sldMk cId="0" sldId="262"/>
            <ac:spMk id="41" creationId="{00000000-0000-0000-0000-000000000000}"/>
          </ac:spMkLst>
        </pc:spChg>
        <pc:spChg chg="del">
          <ac:chgData name="João Vítor Correia Pessoa" userId="78ef02c7a44822d0" providerId="LiveId" clId="{724A7069-697A-4F53-9E38-5599A9652072}" dt="2025-09-25T02:51:39.857" v="11851" actId="478"/>
          <ac:spMkLst>
            <pc:docMk/>
            <pc:sldMk cId="0" sldId="262"/>
            <ac:spMk id="44" creationId="{00000000-0000-0000-0000-000000000000}"/>
          </ac:spMkLst>
        </pc:spChg>
        <pc:spChg chg="del">
          <ac:chgData name="João Vítor Correia Pessoa" userId="78ef02c7a44822d0" providerId="LiveId" clId="{724A7069-697A-4F53-9E38-5599A9652072}" dt="2025-09-25T02:51:39.857" v="11851" actId="478"/>
          <ac:spMkLst>
            <pc:docMk/>
            <pc:sldMk cId="0" sldId="262"/>
            <ac:spMk id="49" creationId="{00000000-0000-0000-0000-000000000000}"/>
          </ac:spMkLst>
        </pc:spChg>
        <pc:spChg chg="del">
          <ac:chgData name="João Vítor Correia Pessoa" userId="78ef02c7a44822d0" providerId="LiveId" clId="{724A7069-697A-4F53-9E38-5599A9652072}" dt="2025-09-25T02:51:39.857" v="11851" actId="478"/>
          <ac:spMkLst>
            <pc:docMk/>
            <pc:sldMk cId="0" sldId="262"/>
            <ac:spMk id="58" creationId="{00000000-0000-0000-0000-000000000000}"/>
          </ac:spMkLst>
        </pc:spChg>
        <pc:spChg chg="del">
          <ac:chgData name="João Vítor Correia Pessoa" userId="78ef02c7a44822d0" providerId="LiveId" clId="{724A7069-697A-4F53-9E38-5599A9652072}" dt="2025-09-25T02:51:36.753" v="11848" actId="478"/>
          <ac:spMkLst>
            <pc:docMk/>
            <pc:sldMk cId="0" sldId="262"/>
            <ac:spMk id="61" creationId="{00000000-0000-0000-0000-000000000000}"/>
          </ac:spMkLst>
        </pc:spChg>
        <pc:spChg chg="add mod">
          <ac:chgData name="João Vítor Correia Pessoa" userId="78ef02c7a44822d0" providerId="LiveId" clId="{724A7069-697A-4F53-9E38-5599A9652072}" dt="2025-09-25T01:15:04.842" v="10261" actId="20577"/>
          <ac:spMkLst>
            <pc:docMk/>
            <pc:sldMk cId="0" sldId="262"/>
            <ac:spMk id="65" creationId="{296BE007-A588-FB5D-CF02-E78BAA244D8E}"/>
          </ac:spMkLst>
        </pc:spChg>
        <pc:spChg chg="add mod">
          <ac:chgData name="João Vítor Correia Pessoa" userId="78ef02c7a44822d0" providerId="LiveId" clId="{724A7069-697A-4F53-9E38-5599A9652072}" dt="2025-09-25T01:18:28.376" v="10396" actId="20577"/>
          <ac:spMkLst>
            <pc:docMk/>
            <pc:sldMk cId="0" sldId="262"/>
            <ac:spMk id="66" creationId="{8F8A8722-1B8C-F75D-6958-9A6C06DC6B02}"/>
          </ac:spMkLst>
        </pc:spChg>
        <pc:spChg chg="add mod">
          <ac:chgData name="João Vítor Correia Pessoa" userId="78ef02c7a44822d0" providerId="LiveId" clId="{724A7069-697A-4F53-9E38-5599A9652072}" dt="2025-09-25T02:57:39.632" v="11985" actId="1076"/>
          <ac:spMkLst>
            <pc:docMk/>
            <pc:sldMk cId="0" sldId="262"/>
            <ac:spMk id="69" creationId="{C9CBFC66-EE61-DC96-D8E8-43C54152FAF4}"/>
          </ac:spMkLst>
        </pc:spChg>
        <pc:picChg chg="del">
          <ac:chgData name="João Vítor Correia Pessoa" userId="78ef02c7a44822d0" providerId="LiveId" clId="{724A7069-697A-4F53-9E38-5599A9652072}" dt="2025-09-25T00:07:57.186" v="9849" actId="478"/>
          <ac:picMkLst>
            <pc:docMk/>
            <pc:sldMk cId="0" sldId="262"/>
            <ac:picMk id="2" creationId="{00000000-0000-0000-0000-000000000000}"/>
          </ac:picMkLst>
        </pc:picChg>
        <pc:picChg chg="del">
          <ac:chgData name="João Vítor Correia Pessoa" userId="78ef02c7a44822d0" providerId="LiveId" clId="{724A7069-697A-4F53-9E38-5599A9652072}" dt="2025-09-25T02:51:41.057" v="11852" actId="478"/>
          <ac:picMkLst>
            <pc:docMk/>
            <pc:sldMk cId="0" sldId="262"/>
            <ac:picMk id="62" creationId="{00000000-0000-0000-0000-000000000000}"/>
          </ac:picMkLst>
        </pc:picChg>
        <pc:picChg chg="add del mod">
          <ac:chgData name="João Vítor Correia Pessoa" userId="78ef02c7a44822d0" providerId="LiveId" clId="{724A7069-697A-4F53-9E38-5599A9652072}" dt="2025-09-25T00:05:32.220" v="9731" actId="478"/>
          <ac:picMkLst>
            <pc:docMk/>
            <pc:sldMk cId="0" sldId="262"/>
            <ac:picMk id="63" creationId="{E61F9D0C-F006-7A62-7235-EB5FEB997A48}"/>
          </ac:picMkLst>
        </pc:picChg>
        <pc:picChg chg="add mod">
          <ac:chgData name="João Vítor Correia Pessoa" userId="78ef02c7a44822d0" providerId="LiveId" clId="{724A7069-697A-4F53-9E38-5599A9652072}" dt="2025-09-25T00:05:32.433" v="9732"/>
          <ac:picMkLst>
            <pc:docMk/>
            <pc:sldMk cId="0" sldId="262"/>
            <ac:picMk id="64" creationId="{2B3AB1AE-E81B-995B-A3DC-DF7E9C6E3D67}"/>
          </ac:picMkLst>
        </pc:picChg>
        <pc:picChg chg="add mod ord">
          <ac:chgData name="João Vítor Correia Pessoa" userId="78ef02c7a44822d0" providerId="LiveId" clId="{724A7069-697A-4F53-9E38-5599A9652072}" dt="2025-09-25T02:57:39.632" v="11985" actId="1076"/>
          <ac:picMkLst>
            <pc:docMk/>
            <pc:sldMk cId="0" sldId="262"/>
            <ac:picMk id="68" creationId="{47923F5C-C645-90DB-45B3-B337F6986A63}"/>
          </ac:picMkLst>
        </pc:picChg>
      </pc:sldChg>
      <pc:sldChg chg="modSp add del mod">
        <pc:chgData name="João Vítor Correia Pessoa" userId="78ef02c7a44822d0" providerId="LiveId" clId="{724A7069-697A-4F53-9E38-5599A9652072}" dt="2025-09-14T18:55:32.110" v="3405" actId="47"/>
        <pc:sldMkLst>
          <pc:docMk/>
          <pc:sldMk cId="3717290872" sldId="262"/>
        </pc:sldMkLst>
      </pc:sldChg>
      <pc:sldChg chg="addSp delSp modSp add del mod ord">
        <pc:chgData name="João Vítor Correia Pessoa" userId="78ef02c7a44822d0" providerId="LiveId" clId="{724A7069-697A-4F53-9E38-5599A9652072}" dt="2025-09-25T03:33:04.905" v="12540" actId="1076"/>
        <pc:sldMkLst>
          <pc:docMk/>
          <pc:sldMk cId="0" sldId="263"/>
        </pc:sldMkLst>
        <pc:spChg chg="del mod">
          <ac:chgData name="João Vítor Correia Pessoa" userId="78ef02c7a44822d0" providerId="LiveId" clId="{724A7069-697A-4F53-9E38-5599A9652072}" dt="2025-09-25T01:18:47.936" v="10425" actId="478"/>
          <ac:spMkLst>
            <pc:docMk/>
            <pc:sldMk cId="0" sldId="263"/>
            <ac:spMk id="3" creationId="{00000000-0000-0000-0000-000000000000}"/>
          </ac:spMkLst>
        </pc:spChg>
        <pc:spChg chg="mod">
          <ac:chgData name="João Vítor Correia Pessoa" userId="78ef02c7a44822d0" providerId="LiveId" clId="{724A7069-697A-4F53-9E38-5599A9652072}" dt="2025-09-25T01:58:17.193" v="10841" actId="255"/>
          <ac:spMkLst>
            <pc:docMk/>
            <pc:sldMk cId="0" sldId="263"/>
            <ac:spMk id="4" creationId="{00000000-0000-0000-0000-000000000000}"/>
          </ac:spMkLst>
        </pc:spChg>
        <pc:spChg chg="mod">
          <ac:chgData name="João Vítor Correia Pessoa" userId="78ef02c7a44822d0" providerId="LiveId" clId="{724A7069-697A-4F53-9E38-5599A9652072}" dt="2025-09-25T02:03:06.554" v="10958" actId="1076"/>
          <ac:spMkLst>
            <pc:docMk/>
            <pc:sldMk cId="0" sldId="263"/>
            <ac:spMk id="5" creationId="{00000000-0000-0000-0000-000000000000}"/>
          </ac:spMkLst>
        </pc:spChg>
        <pc:spChg chg="mod">
          <ac:chgData name="João Vítor Correia Pessoa" userId="78ef02c7a44822d0" providerId="LiveId" clId="{724A7069-697A-4F53-9E38-5599A9652072}" dt="2025-09-25T01:59:37.434" v="10868" actId="20577"/>
          <ac:spMkLst>
            <pc:docMk/>
            <pc:sldMk cId="0" sldId="263"/>
            <ac:spMk id="6" creationId="{00000000-0000-0000-0000-000000000000}"/>
          </ac:spMkLst>
        </pc:spChg>
        <pc:spChg chg="mod">
          <ac:chgData name="João Vítor Correia Pessoa" userId="78ef02c7a44822d0" providerId="LiveId" clId="{724A7069-697A-4F53-9E38-5599A9652072}" dt="2025-09-25T01:58:46.142" v="10844" actId="21"/>
          <ac:spMkLst>
            <pc:docMk/>
            <pc:sldMk cId="0" sldId="263"/>
            <ac:spMk id="7" creationId="{00000000-0000-0000-0000-000000000000}"/>
          </ac:spMkLst>
        </pc:spChg>
        <pc:spChg chg="mod">
          <ac:chgData name="João Vítor Correia Pessoa" userId="78ef02c7a44822d0" providerId="LiveId" clId="{724A7069-697A-4F53-9E38-5599A9652072}" dt="2025-09-25T01:58:50.278" v="10847" actId="21"/>
          <ac:spMkLst>
            <pc:docMk/>
            <pc:sldMk cId="0" sldId="263"/>
            <ac:spMk id="8" creationId="{00000000-0000-0000-0000-000000000000}"/>
          </ac:spMkLst>
        </pc:spChg>
        <pc:spChg chg="del">
          <ac:chgData name="João Vítor Correia Pessoa" userId="78ef02c7a44822d0" providerId="LiveId" clId="{724A7069-697A-4F53-9E38-5599A9652072}" dt="2025-09-25T01:59:41.768" v="10869" actId="478"/>
          <ac:spMkLst>
            <pc:docMk/>
            <pc:sldMk cId="0" sldId="263"/>
            <ac:spMk id="9" creationId="{00000000-0000-0000-0000-000000000000}"/>
          </ac:spMkLst>
        </pc:spChg>
        <pc:spChg chg="mod">
          <ac:chgData name="João Vítor Correia Pessoa" userId="78ef02c7a44822d0" providerId="LiveId" clId="{724A7069-697A-4F53-9E38-5599A9652072}" dt="2025-09-25T03:32:39.110" v="12533" actId="1076"/>
          <ac:spMkLst>
            <pc:docMk/>
            <pc:sldMk cId="0" sldId="263"/>
            <ac:spMk id="10" creationId="{00000000-0000-0000-0000-000000000000}"/>
          </ac:spMkLst>
        </pc:spChg>
        <pc:spChg chg="mod">
          <ac:chgData name="João Vítor Correia Pessoa" userId="78ef02c7a44822d0" providerId="LiveId" clId="{724A7069-697A-4F53-9E38-5599A9652072}" dt="2025-09-25T03:32:15.853" v="12530" actId="1076"/>
          <ac:spMkLst>
            <pc:docMk/>
            <pc:sldMk cId="0" sldId="263"/>
            <ac:spMk id="11" creationId="{00000000-0000-0000-0000-000000000000}"/>
          </ac:spMkLst>
        </pc:spChg>
        <pc:spChg chg="mod">
          <ac:chgData name="João Vítor Correia Pessoa" userId="78ef02c7a44822d0" providerId="LiveId" clId="{724A7069-697A-4F53-9E38-5599A9652072}" dt="2025-09-25T03:32:26.754" v="12531" actId="1076"/>
          <ac:spMkLst>
            <pc:docMk/>
            <pc:sldMk cId="0" sldId="263"/>
            <ac:spMk id="12" creationId="{00000000-0000-0000-0000-000000000000}"/>
          </ac:spMkLst>
        </pc:spChg>
        <pc:spChg chg="mod">
          <ac:chgData name="João Vítor Correia Pessoa" userId="78ef02c7a44822d0" providerId="LiveId" clId="{724A7069-697A-4F53-9E38-5599A9652072}" dt="2025-09-25T03:32:26.754" v="12531" actId="1076"/>
          <ac:spMkLst>
            <pc:docMk/>
            <pc:sldMk cId="0" sldId="263"/>
            <ac:spMk id="13" creationId="{00000000-0000-0000-0000-000000000000}"/>
          </ac:spMkLst>
        </pc:spChg>
        <pc:spChg chg="mod">
          <ac:chgData name="João Vítor Correia Pessoa" userId="78ef02c7a44822d0" providerId="LiveId" clId="{724A7069-697A-4F53-9E38-5599A9652072}" dt="2025-09-25T03:32:26.754" v="12531" actId="1076"/>
          <ac:spMkLst>
            <pc:docMk/>
            <pc:sldMk cId="0" sldId="263"/>
            <ac:spMk id="14" creationId="{00000000-0000-0000-0000-000000000000}"/>
          </ac:spMkLst>
        </pc:spChg>
        <pc:spChg chg="mod">
          <ac:chgData name="João Vítor Correia Pessoa" userId="78ef02c7a44822d0" providerId="LiveId" clId="{724A7069-697A-4F53-9E38-5599A9652072}" dt="2025-09-25T03:32:26.754" v="12531" actId="1076"/>
          <ac:spMkLst>
            <pc:docMk/>
            <pc:sldMk cId="0" sldId="263"/>
            <ac:spMk id="15" creationId="{00000000-0000-0000-0000-000000000000}"/>
          </ac:spMkLst>
        </pc:spChg>
        <pc:spChg chg="mod">
          <ac:chgData name="João Vítor Correia Pessoa" userId="78ef02c7a44822d0" providerId="LiveId" clId="{724A7069-697A-4F53-9E38-5599A9652072}" dt="2025-09-25T03:32:26.754" v="12531" actId="1076"/>
          <ac:spMkLst>
            <pc:docMk/>
            <pc:sldMk cId="0" sldId="263"/>
            <ac:spMk id="16" creationId="{00000000-0000-0000-0000-000000000000}"/>
          </ac:spMkLst>
        </pc:spChg>
        <pc:spChg chg="mod">
          <ac:chgData name="João Vítor Correia Pessoa" userId="78ef02c7a44822d0" providerId="LiveId" clId="{724A7069-697A-4F53-9E38-5599A9652072}" dt="2025-09-25T03:32:26.754" v="12531" actId="1076"/>
          <ac:spMkLst>
            <pc:docMk/>
            <pc:sldMk cId="0" sldId="263"/>
            <ac:spMk id="17" creationId="{00000000-0000-0000-0000-000000000000}"/>
          </ac:spMkLst>
        </pc:spChg>
        <pc:spChg chg="mod">
          <ac:chgData name="João Vítor Correia Pessoa" userId="78ef02c7a44822d0" providerId="LiveId" clId="{724A7069-697A-4F53-9E38-5599A9652072}" dt="2025-09-25T03:32:26.754" v="12531" actId="1076"/>
          <ac:spMkLst>
            <pc:docMk/>
            <pc:sldMk cId="0" sldId="263"/>
            <ac:spMk id="18" creationId="{00000000-0000-0000-0000-000000000000}"/>
          </ac:spMkLst>
        </pc:spChg>
        <pc:spChg chg="mod">
          <ac:chgData name="João Vítor Correia Pessoa" userId="78ef02c7a44822d0" providerId="LiveId" clId="{724A7069-697A-4F53-9E38-5599A9652072}" dt="2025-09-25T03:32:56.366" v="12537" actId="14100"/>
          <ac:spMkLst>
            <pc:docMk/>
            <pc:sldMk cId="0" sldId="263"/>
            <ac:spMk id="19" creationId="{00000000-0000-0000-0000-000000000000}"/>
          </ac:spMkLst>
        </pc:spChg>
        <pc:spChg chg="mod">
          <ac:chgData name="João Vítor Correia Pessoa" userId="78ef02c7a44822d0" providerId="LiveId" clId="{724A7069-697A-4F53-9E38-5599A9652072}" dt="2025-09-25T02:01:39.932" v="10933" actId="21"/>
          <ac:spMkLst>
            <pc:docMk/>
            <pc:sldMk cId="0" sldId="263"/>
            <ac:spMk id="20" creationId="{00000000-0000-0000-0000-000000000000}"/>
          </ac:spMkLst>
        </pc:spChg>
        <pc:spChg chg="mod">
          <ac:chgData name="João Vítor Correia Pessoa" userId="78ef02c7a44822d0" providerId="LiveId" clId="{724A7069-697A-4F53-9E38-5599A9652072}" dt="2025-09-25T02:01:47.453" v="10938" actId="21"/>
          <ac:spMkLst>
            <pc:docMk/>
            <pc:sldMk cId="0" sldId="263"/>
            <ac:spMk id="21" creationId="{00000000-0000-0000-0000-000000000000}"/>
          </ac:spMkLst>
        </pc:spChg>
        <pc:spChg chg="add mod">
          <ac:chgData name="João Vítor Correia Pessoa" userId="78ef02c7a44822d0" providerId="LiveId" clId="{724A7069-697A-4F53-9E38-5599A9652072}" dt="2025-09-25T01:15:08.530" v="10264" actId="20577"/>
          <ac:spMkLst>
            <pc:docMk/>
            <pc:sldMk cId="0" sldId="263"/>
            <ac:spMk id="25" creationId="{D4F00A83-451A-2FB8-7F7E-2A7211992D23}"/>
          </ac:spMkLst>
        </pc:spChg>
        <pc:spChg chg="add mod">
          <ac:chgData name="João Vítor Correia Pessoa" userId="78ef02c7a44822d0" providerId="LiveId" clId="{724A7069-697A-4F53-9E38-5599A9652072}" dt="2025-09-25T01:18:46.136" v="10424" actId="20577"/>
          <ac:spMkLst>
            <pc:docMk/>
            <pc:sldMk cId="0" sldId="263"/>
            <ac:spMk id="26" creationId="{ED7C9C1D-5FDB-6BA8-5560-92E04FE4A1EB}"/>
          </ac:spMkLst>
        </pc:spChg>
        <pc:picChg chg="del mod">
          <ac:chgData name="João Vítor Correia Pessoa" userId="78ef02c7a44822d0" providerId="LiveId" clId="{724A7069-697A-4F53-9E38-5599A9652072}" dt="2025-09-25T01:59:24.816" v="10860" actId="478"/>
          <ac:picMkLst>
            <pc:docMk/>
            <pc:sldMk cId="0" sldId="263"/>
            <ac:picMk id="2" creationId="{00000000-0000-0000-0000-000000000000}"/>
          </ac:picMkLst>
        </pc:picChg>
        <pc:picChg chg="del">
          <ac:chgData name="João Vítor Correia Pessoa" userId="78ef02c7a44822d0" providerId="LiveId" clId="{724A7069-697A-4F53-9E38-5599A9652072}" dt="2025-09-25T01:57:11.122" v="10817" actId="478"/>
          <ac:picMkLst>
            <pc:docMk/>
            <pc:sldMk cId="0" sldId="263"/>
            <ac:picMk id="22" creationId="{00000000-0000-0000-0000-000000000000}"/>
          </ac:picMkLst>
        </pc:picChg>
        <pc:picChg chg="add del mod">
          <ac:chgData name="João Vítor Correia Pessoa" userId="78ef02c7a44822d0" providerId="LiveId" clId="{724A7069-697A-4F53-9E38-5599A9652072}" dt="2025-09-25T00:14:21.686" v="9878" actId="478"/>
          <ac:picMkLst>
            <pc:docMk/>
            <pc:sldMk cId="0" sldId="263"/>
            <ac:picMk id="23" creationId="{8164FCE8-AAA8-8390-7C04-0869B61E4D96}"/>
          </ac:picMkLst>
        </pc:picChg>
        <pc:picChg chg="add mod">
          <ac:chgData name="João Vítor Correia Pessoa" userId="78ef02c7a44822d0" providerId="LiveId" clId="{724A7069-697A-4F53-9E38-5599A9652072}" dt="2025-09-25T00:14:21.940" v="9879"/>
          <ac:picMkLst>
            <pc:docMk/>
            <pc:sldMk cId="0" sldId="263"/>
            <ac:picMk id="24" creationId="{37445DEE-1944-2AEF-33BE-83F66629B224}"/>
          </ac:picMkLst>
        </pc:picChg>
        <pc:picChg chg="add mod ord">
          <ac:chgData name="João Vítor Correia Pessoa" userId="78ef02c7a44822d0" providerId="LiveId" clId="{724A7069-697A-4F53-9E38-5599A9652072}" dt="2025-09-25T03:33:04.905" v="12540" actId="1076"/>
          <ac:picMkLst>
            <pc:docMk/>
            <pc:sldMk cId="0" sldId="263"/>
            <ac:picMk id="28" creationId="{E5682E23-8091-942D-C25D-74C341937C5F}"/>
          </ac:picMkLst>
        </pc:picChg>
        <pc:picChg chg="add mod ord">
          <ac:chgData name="João Vítor Correia Pessoa" userId="78ef02c7a44822d0" providerId="LiveId" clId="{724A7069-697A-4F53-9E38-5599A9652072}" dt="2025-09-25T03:33:04.905" v="12540" actId="1076"/>
          <ac:picMkLst>
            <pc:docMk/>
            <pc:sldMk cId="0" sldId="263"/>
            <ac:picMk id="30" creationId="{76CDD4D2-67D7-B121-88C3-1A4243CEEB44}"/>
          </ac:picMkLst>
        </pc:picChg>
      </pc:sldChg>
      <pc:sldChg chg="delSp modSp add del mod">
        <pc:chgData name="João Vítor Correia Pessoa" userId="78ef02c7a44822d0" providerId="LiveId" clId="{724A7069-697A-4F53-9E38-5599A9652072}" dt="2025-09-14T20:11:05.229" v="4215" actId="47"/>
        <pc:sldMkLst>
          <pc:docMk/>
          <pc:sldMk cId="3971586865" sldId="263"/>
        </pc:sldMkLst>
      </pc:sldChg>
      <pc:sldChg chg="addSp delSp modSp add del mod ord">
        <pc:chgData name="João Vítor Correia Pessoa" userId="78ef02c7a44822d0" providerId="LiveId" clId="{724A7069-697A-4F53-9E38-5599A9652072}" dt="2025-09-25T02:58:14.422" v="11993" actId="20577"/>
        <pc:sldMkLst>
          <pc:docMk/>
          <pc:sldMk cId="0" sldId="264"/>
        </pc:sldMkLst>
        <pc:spChg chg="del">
          <ac:chgData name="João Vítor Correia Pessoa" userId="78ef02c7a44822d0" providerId="LiveId" clId="{724A7069-697A-4F53-9E38-5599A9652072}" dt="2025-09-25T01:14:29.762" v="10242" actId="478"/>
          <ac:spMkLst>
            <pc:docMk/>
            <pc:sldMk cId="0" sldId="264"/>
            <ac:spMk id="3" creationId="{00000000-0000-0000-0000-000000000000}"/>
          </ac:spMkLst>
        </pc:spChg>
        <pc:spChg chg="mod">
          <ac:chgData name="João Vítor Correia Pessoa" userId="78ef02c7a44822d0" providerId="LiveId" clId="{724A7069-697A-4F53-9E38-5599A9652072}" dt="2025-09-25T01:33:10.673" v="10531" actId="255"/>
          <ac:spMkLst>
            <pc:docMk/>
            <pc:sldMk cId="0" sldId="264"/>
            <ac:spMk id="4" creationId="{00000000-0000-0000-0000-000000000000}"/>
          </ac:spMkLst>
        </pc:spChg>
        <pc:spChg chg="mod">
          <ac:chgData name="João Vítor Correia Pessoa" userId="78ef02c7a44822d0" providerId="LiveId" clId="{724A7069-697A-4F53-9E38-5599A9652072}" dt="2025-09-25T01:41:53.706" v="10683" actId="6549"/>
          <ac:spMkLst>
            <pc:docMk/>
            <pc:sldMk cId="0" sldId="264"/>
            <ac:spMk id="5" creationId="{00000000-0000-0000-0000-000000000000}"/>
          </ac:spMkLst>
        </pc:spChg>
        <pc:spChg chg="del mod">
          <ac:chgData name="João Vítor Correia Pessoa" userId="78ef02c7a44822d0" providerId="LiveId" clId="{724A7069-697A-4F53-9E38-5599A9652072}" dt="2025-09-25T01:44:12.002" v="10719" actId="478"/>
          <ac:spMkLst>
            <pc:docMk/>
            <pc:sldMk cId="0" sldId="264"/>
            <ac:spMk id="6" creationId="{00000000-0000-0000-0000-000000000000}"/>
          </ac:spMkLst>
        </pc:spChg>
        <pc:spChg chg="del mod">
          <ac:chgData name="João Vítor Correia Pessoa" userId="78ef02c7a44822d0" providerId="LiveId" clId="{724A7069-697A-4F53-9E38-5599A9652072}" dt="2025-09-25T01:44:12.002" v="10719" actId="478"/>
          <ac:spMkLst>
            <pc:docMk/>
            <pc:sldMk cId="0" sldId="264"/>
            <ac:spMk id="7" creationId="{00000000-0000-0000-0000-000000000000}"/>
          </ac:spMkLst>
        </pc:spChg>
        <pc:spChg chg="del mod">
          <ac:chgData name="João Vítor Correia Pessoa" userId="78ef02c7a44822d0" providerId="LiveId" clId="{724A7069-697A-4F53-9E38-5599A9652072}" dt="2025-09-25T01:41:44.123" v="10681" actId="478"/>
          <ac:spMkLst>
            <pc:docMk/>
            <pc:sldMk cId="0" sldId="264"/>
            <ac:spMk id="8" creationId="{00000000-0000-0000-0000-000000000000}"/>
          </ac:spMkLst>
        </pc:spChg>
        <pc:spChg chg="mod">
          <ac:chgData name="João Vítor Correia Pessoa" userId="78ef02c7a44822d0" providerId="LiveId" clId="{724A7069-697A-4F53-9E38-5599A9652072}" dt="2025-09-25T01:45:08.675" v="10726" actId="1076"/>
          <ac:spMkLst>
            <pc:docMk/>
            <pc:sldMk cId="0" sldId="264"/>
            <ac:spMk id="9" creationId="{00000000-0000-0000-0000-000000000000}"/>
          </ac:spMkLst>
        </pc:spChg>
        <pc:spChg chg="del mod">
          <ac:chgData name="João Vítor Correia Pessoa" userId="78ef02c7a44822d0" providerId="LiveId" clId="{724A7069-697A-4F53-9E38-5599A9652072}" dt="2025-09-25T01:44:12.002" v="10719" actId="478"/>
          <ac:spMkLst>
            <pc:docMk/>
            <pc:sldMk cId="0" sldId="264"/>
            <ac:spMk id="10" creationId="{00000000-0000-0000-0000-000000000000}"/>
          </ac:spMkLst>
        </pc:spChg>
        <pc:spChg chg="del mod">
          <ac:chgData name="João Vítor Correia Pessoa" userId="78ef02c7a44822d0" providerId="LiveId" clId="{724A7069-697A-4F53-9E38-5599A9652072}" dt="2025-09-25T01:44:12.002" v="10719" actId="478"/>
          <ac:spMkLst>
            <pc:docMk/>
            <pc:sldMk cId="0" sldId="264"/>
            <ac:spMk id="11" creationId="{00000000-0000-0000-0000-000000000000}"/>
          </ac:spMkLst>
        </pc:spChg>
        <pc:spChg chg="del mod">
          <ac:chgData name="João Vítor Correia Pessoa" userId="78ef02c7a44822d0" providerId="LiveId" clId="{724A7069-697A-4F53-9E38-5599A9652072}" dt="2025-09-25T01:43:49.889" v="10718" actId="478"/>
          <ac:spMkLst>
            <pc:docMk/>
            <pc:sldMk cId="0" sldId="264"/>
            <ac:spMk id="12" creationId="{00000000-0000-0000-0000-000000000000}"/>
          </ac:spMkLst>
        </pc:spChg>
        <pc:spChg chg="mod">
          <ac:chgData name="João Vítor Correia Pessoa" userId="78ef02c7a44822d0" providerId="LiveId" clId="{724A7069-697A-4F53-9E38-5599A9652072}" dt="2025-09-25T01:45:13.964" v="10727" actId="1076"/>
          <ac:spMkLst>
            <pc:docMk/>
            <pc:sldMk cId="0" sldId="264"/>
            <ac:spMk id="13" creationId="{00000000-0000-0000-0000-000000000000}"/>
          </ac:spMkLst>
        </pc:spChg>
        <pc:spChg chg="mod">
          <ac:chgData name="João Vítor Correia Pessoa" userId="78ef02c7a44822d0" providerId="LiveId" clId="{724A7069-697A-4F53-9E38-5599A9652072}" dt="2025-09-25T01:45:19.024" v="10728" actId="1076"/>
          <ac:spMkLst>
            <pc:docMk/>
            <pc:sldMk cId="0" sldId="264"/>
            <ac:spMk id="14" creationId="{00000000-0000-0000-0000-000000000000}"/>
          </ac:spMkLst>
        </pc:spChg>
        <pc:spChg chg="del mod">
          <ac:chgData name="João Vítor Correia Pessoa" userId="78ef02c7a44822d0" providerId="LiveId" clId="{724A7069-697A-4F53-9E38-5599A9652072}" dt="2025-09-25T01:44:31.473" v="10721" actId="478"/>
          <ac:spMkLst>
            <pc:docMk/>
            <pc:sldMk cId="0" sldId="264"/>
            <ac:spMk id="15" creationId="{00000000-0000-0000-0000-000000000000}"/>
          </ac:spMkLst>
        </pc:spChg>
        <pc:spChg chg="del mod">
          <ac:chgData name="João Vítor Correia Pessoa" userId="78ef02c7a44822d0" providerId="LiveId" clId="{724A7069-697A-4F53-9E38-5599A9652072}" dt="2025-09-25T01:44:31.473" v="10721" actId="478"/>
          <ac:spMkLst>
            <pc:docMk/>
            <pc:sldMk cId="0" sldId="264"/>
            <ac:spMk id="16" creationId="{00000000-0000-0000-0000-000000000000}"/>
          </ac:spMkLst>
        </pc:spChg>
        <pc:spChg chg="del mod">
          <ac:chgData name="João Vítor Correia Pessoa" userId="78ef02c7a44822d0" providerId="LiveId" clId="{724A7069-697A-4F53-9E38-5599A9652072}" dt="2025-09-25T01:42:19.706" v="10694" actId="478"/>
          <ac:spMkLst>
            <pc:docMk/>
            <pc:sldMk cId="0" sldId="264"/>
            <ac:spMk id="17" creationId="{00000000-0000-0000-0000-000000000000}"/>
          </ac:spMkLst>
        </pc:spChg>
        <pc:spChg chg="mod">
          <ac:chgData name="João Vítor Correia Pessoa" userId="78ef02c7a44822d0" providerId="LiveId" clId="{724A7069-697A-4F53-9E38-5599A9652072}" dt="2025-09-25T01:45:13.964" v="10727" actId="1076"/>
          <ac:spMkLst>
            <pc:docMk/>
            <pc:sldMk cId="0" sldId="264"/>
            <ac:spMk id="18" creationId="{00000000-0000-0000-0000-000000000000}"/>
          </ac:spMkLst>
        </pc:spChg>
        <pc:spChg chg="del mod">
          <ac:chgData name="João Vítor Correia Pessoa" userId="78ef02c7a44822d0" providerId="LiveId" clId="{724A7069-697A-4F53-9E38-5599A9652072}" dt="2025-09-25T01:44:31.473" v="10721" actId="478"/>
          <ac:spMkLst>
            <pc:docMk/>
            <pc:sldMk cId="0" sldId="264"/>
            <ac:spMk id="19" creationId="{00000000-0000-0000-0000-000000000000}"/>
          </ac:spMkLst>
        </pc:spChg>
        <pc:spChg chg="del mod">
          <ac:chgData name="João Vítor Correia Pessoa" userId="78ef02c7a44822d0" providerId="LiveId" clId="{724A7069-697A-4F53-9E38-5599A9652072}" dt="2025-09-25T01:44:31.473" v="10721" actId="478"/>
          <ac:spMkLst>
            <pc:docMk/>
            <pc:sldMk cId="0" sldId="264"/>
            <ac:spMk id="20" creationId="{00000000-0000-0000-0000-000000000000}"/>
          </ac:spMkLst>
        </pc:spChg>
        <pc:spChg chg="del mod">
          <ac:chgData name="João Vítor Correia Pessoa" userId="78ef02c7a44822d0" providerId="LiveId" clId="{724A7069-697A-4F53-9E38-5599A9652072}" dt="2025-09-25T01:43:02.146" v="10711" actId="478"/>
          <ac:spMkLst>
            <pc:docMk/>
            <pc:sldMk cId="0" sldId="264"/>
            <ac:spMk id="21" creationId="{00000000-0000-0000-0000-000000000000}"/>
          </ac:spMkLst>
        </pc:spChg>
        <pc:spChg chg="del">
          <ac:chgData name="João Vítor Correia Pessoa" userId="78ef02c7a44822d0" providerId="LiveId" clId="{724A7069-697A-4F53-9E38-5599A9652072}" dt="2025-09-25T01:32:00.785" v="10512" actId="478"/>
          <ac:spMkLst>
            <pc:docMk/>
            <pc:sldMk cId="0" sldId="264"/>
            <ac:spMk id="22" creationId="{00000000-0000-0000-0000-000000000000}"/>
          </ac:spMkLst>
        </pc:spChg>
        <pc:spChg chg="del">
          <ac:chgData name="João Vítor Correia Pessoa" userId="78ef02c7a44822d0" providerId="LiveId" clId="{724A7069-697A-4F53-9E38-5599A9652072}" dt="2025-09-25T01:32:00.785" v="10512" actId="478"/>
          <ac:spMkLst>
            <pc:docMk/>
            <pc:sldMk cId="0" sldId="264"/>
            <ac:spMk id="23" creationId="{00000000-0000-0000-0000-000000000000}"/>
          </ac:spMkLst>
        </pc:spChg>
        <pc:spChg chg="del">
          <ac:chgData name="João Vítor Correia Pessoa" userId="78ef02c7a44822d0" providerId="LiveId" clId="{724A7069-697A-4F53-9E38-5599A9652072}" dt="2025-09-25T01:32:00.785" v="10512" actId="478"/>
          <ac:spMkLst>
            <pc:docMk/>
            <pc:sldMk cId="0" sldId="264"/>
            <ac:spMk id="24" creationId="{00000000-0000-0000-0000-000000000000}"/>
          </ac:spMkLst>
        </pc:spChg>
        <pc:spChg chg="del">
          <ac:chgData name="João Vítor Correia Pessoa" userId="78ef02c7a44822d0" providerId="LiveId" clId="{724A7069-697A-4F53-9E38-5599A9652072}" dt="2025-09-25T01:32:00.785" v="10512" actId="478"/>
          <ac:spMkLst>
            <pc:docMk/>
            <pc:sldMk cId="0" sldId="264"/>
            <ac:spMk id="26" creationId="{00000000-0000-0000-0000-000000000000}"/>
          </ac:spMkLst>
        </pc:spChg>
        <pc:spChg chg="add mod">
          <ac:chgData name="João Vítor Correia Pessoa" userId="78ef02c7a44822d0" providerId="LiveId" clId="{724A7069-697A-4F53-9E38-5599A9652072}" dt="2025-09-25T01:14:29.991" v="10243"/>
          <ac:spMkLst>
            <pc:docMk/>
            <pc:sldMk cId="0" sldId="264"/>
            <ac:spMk id="29" creationId="{AAB21869-A14D-5F25-0229-B9402F5758BA}"/>
          </ac:spMkLst>
        </pc:spChg>
        <pc:spChg chg="add del mod">
          <ac:chgData name="João Vítor Correia Pessoa" userId="78ef02c7a44822d0" providerId="LiveId" clId="{724A7069-697A-4F53-9E38-5599A9652072}" dt="2025-09-25T01:15:39.178" v="10276" actId="478"/>
          <ac:spMkLst>
            <pc:docMk/>
            <pc:sldMk cId="0" sldId="264"/>
            <ac:spMk id="30" creationId="{0D17C9FC-7453-D500-4FDC-BF7E39A53BA4}"/>
          </ac:spMkLst>
        </pc:spChg>
        <pc:spChg chg="add mod">
          <ac:chgData name="João Vítor Correia Pessoa" userId="78ef02c7a44822d0" providerId="LiveId" clId="{724A7069-697A-4F53-9E38-5599A9652072}" dt="2025-09-25T02:58:14.422" v="11993" actId="20577"/>
          <ac:spMkLst>
            <pc:docMk/>
            <pc:sldMk cId="0" sldId="264"/>
            <ac:spMk id="31" creationId="{1C866FCB-C61C-6A11-EFFF-D43AFE3545AC}"/>
          </ac:spMkLst>
        </pc:spChg>
        <pc:spChg chg="add mod">
          <ac:chgData name="João Vítor Correia Pessoa" userId="78ef02c7a44822d0" providerId="LiveId" clId="{724A7069-697A-4F53-9E38-5599A9652072}" dt="2025-09-25T01:44:50.068" v="10724" actId="1076"/>
          <ac:spMkLst>
            <pc:docMk/>
            <pc:sldMk cId="0" sldId="264"/>
            <ac:spMk id="34" creationId="{E582FDFE-CB4A-648E-D922-12525D083F66}"/>
          </ac:spMkLst>
        </pc:spChg>
        <pc:spChg chg="add mod">
          <ac:chgData name="João Vítor Correia Pessoa" userId="78ef02c7a44822d0" providerId="LiveId" clId="{724A7069-697A-4F53-9E38-5599A9652072}" dt="2025-09-25T01:45:08.675" v="10726" actId="1076"/>
          <ac:spMkLst>
            <pc:docMk/>
            <pc:sldMk cId="0" sldId="264"/>
            <ac:spMk id="35" creationId="{01FB6177-9323-D2E0-85CA-A432A49C02EC}"/>
          </ac:spMkLst>
        </pc:spChg>
        <pc:spChg chg="add mod">
          <ac:chgData name="João Vítor Correia Pessoa" userId="78ef02c7a44822d0" providerId="LiveId" clId="{724A7069-697A-4F53-9E38-5599A9652072}" dt="2025-09-25T01:45:19.024" v="10728" actId="1076"/>
          <ac:spMkLst>
            <pc:docMk/>
            <pc:sldMk cId="0" sldId="264"/>
            <ac:spMk id="36" creationId="{C2A1C50A-350B-F886-BAF3-C2359C625D24}"/>
          </ac:spMkLst>
        </pc:spChg>
        <pc:spChg chg="add mod">
          <ac:chgData name="João Vítor Correia Pessoa" userId="78ef02c7a44822d0" providerId="LiveId" clId="{724A7069-697A-4F53-9E38-5599A9652072}" dt="2025-09-25T01:45:13.964" v="10727" actId="1076"/>
          <ac:spMkLst>
            <pc:docMk/>
            <pc:sldMk cId="0" sldId="264"/>
            <ac:spMk id="37" creationId="{2271E2C0-A598-4891-A3BA-0EA7BE7DAA1A}"/>
          </ac:spMkLst>
        </pc:spChg>
        <pc:picChg chg="del mod">
          <ac:chgData name="João Vítor Correia Pessoa" userId="78ef02c7a44822d0" providerId="LiveId" clId="{724A7069-697A-4F53-9E38-5599A9652072}" dt="2025-09-25T01:15:19.202" v="10272" actId="478"/>
          <ac:picMkLst>
            <pc:docMk/>
            <pc:sldMk cId="0" sldId="264"/>
            <ac:picMk id="2" creationId="{00000000-0000-0000-0000-000000000000}"/>
          </ac:picMkLst>
        </pc:picChg>
        <pc:picChg chg="del">
          <ac:chgData name="João Vítor Correia Pessoa" userId="78ef02c7a44822d0" providerId="LiveId" clId="{724A7069-697A-4F53-9E38-5599A9652072}" dt="2025-09-25T01:32:00.785" v="10512" actId="478"/>
          <ac:picMkLst>
            <pc:docMk/>
            <pc:sldMk cId="0" sldId="264"/>
            <ac:picMk id="25" creationId="{00000000-0000-0000-0000-000000000000}"/>
          </ac:picMkLst>
        </pc:picChg>
        <pc:picChg chg="add del mod">
          <ac:chgData name="João Vítor Correia Pessoa" userId="78ef02c7a44822d0" providerId="LiveId" clId="{724A7069-697A-4F53-9E38-5599A9652072}" dt="2025-09-25T00:14:24.774" v="9880" actId="478"/>
          <ac:picMkLst>
            <pc:docMk/>
            <pc:sldMk cId="0" sldId="264"/>
            <ac:picMk id="27" creationId="{70206082-DBAC-25BF-81FA-28D7CE38CB54}"/>
          </ac:picMkLst>
        </pc:picChg>
        <pc:picChg chg="add mod">
          <ac:chgData name="João Vítor Correia Pessoa" userId="78ef02c7a44822d0" providerId="LiveId" clId="{724A7069-697A-4F53-9E38-5599A9652072}" dt="2025-09-25T00:14:24.995" v="9881"/>
          <ac:picMkLst>
            <pc:docMk/>
            <pc:sldMk cId="0" sldId="264"/>
            <ac:picMk id="28" creationId="{EBD46E3C-D345-1E53-23E3-CD31EBEF853E}"/>
          </ac:picMkLst>
        </pc:picChg>
        <pc:picChg chg="add del mod">
          <ac:chgData name="João Vítor Correia Pessoa" userId="78ef02c7a44822d0" providerId="LiveId" clId="{724A7069-697A-4F53-9E38-5599A9652072}" dt="2025-09-25T01:32:59.272" v="10529" actId="478"/>
          <ac:picMkLst>
            <pc:docMk/>
            <pc:sldMk cId="0" sldId="264"/>
            <ac:picMk id="33" creationId="{210426C0-4FAA-F351-3818-200302B9E3B6}"/>
          </ac:picMkLst>
        </pc:picChg>
      </pc:sldChg>
      <pc:sldChg chg="addSp delSp modSp add del mod">
        <pc:chgData name="João Vítor Correia Pessoa" userId="78ef02c7a44822d0" providerId="LiveId" clId="{724A7069-697A-4F53-9E38-5599A9652072}" dt="2025-09-14T21:18:05.274" v="4592" actId="2696"/>
        <pc:sldMkLst>
          <pc:docMk/>
          <pc:sldMk cId="782369906" sldId="264"/>
        </pc:sldMkLst>
      </pc:sldChg>
      <pc:sldChg chg="add del">
        <pc:chgData name="João Vítor Correia Pessoa" userId="78ef02c7a44822d0" providerId="LiveId" clId="{724A7069-697A-4F53-9E38-5599A9652072}" dt="2025-09-14T21:21:05.553" v="4628"/>
        <pc:sldMkLst>
          <pc:docMk/>
          <pc:sldMk cId="3027848508" sldId="264"/>
        </pc:sldMkLst>
      </pc:sldChg>
      <pc:sldChg chg="add del">
        <pc:chgData name="João Vítor Correia Pessoa" userId="78ef02c7a44822d0" providerId="LiveId" clId="{724A7069-697A-4F53-9E38-5599A9652072}" dt="2025-09-24T19:45:13.078" v="6312" actId="47"/>
        <pc:sldMkLst>
          <pc:docMk/>
          <pc:sldMk cId="3751465318" sldId="264"/>
        </pc:sldMkLst>
      </pc:sldChg>
      <pc:sldChg chg="add del mod modShow">
        <pc:chgData name="João Vítor Correia Pessoa" userId="78ef02c7a44822d0" providerId="LiveId" clId="{724A7069-697A-4F53-9E38-5599A9652072}" dt="2025-09-14T21:21:00.018" v="4626" actId="2696"/>
        <pc:sldMkLst>
          <pc:docMk/>
          <pc:sldMk cId="4022623629" sldId="264"/>
        </pc:sldMkLst>
      </pc:sldChg>
      <pc:sldChg chg="addSp delSp modSp add del mod ord">
        <pc:chgData name="João Vítor Correia Pessoa" userId="78ef02c7a44822d0" providerId="LiveId" clId="{724A7069-697A-4F53-9E38-5599A9652072}" dt="2025-09-25T03:23:51.422" v="12436" actId="14100"/>
        <pc:sldMkLst>
          <pc:docMk/>
          <pc:sldMk cId="0" sldId="265"/>
        </pc:sldMkLst>
        <pc:spChg chg="del mod">
          <ac:chgData name="João Vítor Correia Pessoa" userId="78ef02c7a44822d0" providerId="LiveId" clId="{724A7069-697A-4F53-9E38-5599A9652072}" dt="2025-09-25T00:55:20.934" v="10180" actId="478"/>
          <ac:spMkLst>
            <pc:docMk/>
            <pc:sldMk cId="0" sldId="265"/>
            <ac:spMk id="3" creationId="{00000000-0000-0000-0000-000000000000}"/>
          </ac:spMkLst>
        </pc:spChg>
        <pc:spChg chg="mod">
          <ac:chgData name="João Vítor Correia Pessoa" userId="78ef02c7a44822d0" providerId="LiveId" clId="{724A7069-697A-4F53-9E38-5599A9652072}" dt="2025-09-25T01:53:49.652" v="10815" actId="255"/>
          <ac:spMkLst>
            <pc:docMk/>
            <pc:sldMk cId="0" sldId="265"/>
            <ac:spMk id="4" creationId="{00000000-0000-0000-0000-000000000000}"/>
          </ac:spMkLst>
        </pc:spChg>
        <pc:spChg chg="mod">
          <ac:chgData name="João Vítor Correia Pessoa" userId="78ef02c7a44822d0" providerId="LiveId" clId="{724A7069-697A-4F53-9E38-5599A9652072}" dt="2025-09-25T03:21:56.456" v="12413" actId="1036"/>
          <ac:spMkLst>
            <pc:docMk/>
            <pc:sldMk cId="0" sldId="265"/>
            <ac:spMk id="5" creationId="{00000000-0000-0000-0000-000000000000}"/>
          </ac:spMkLst>
        </pc:spChg>
        <pc:spChg chg="mod">
          <ac:chgData name="João Vítor Correia Pessoa" userId="78ef02c7a44822d0" providerId="LiveId" clId="{724A7069-697A-4F53-9E38-5599A9652072}" dt="2025-09-25T03:21:56.456" v="12413" actId="1036"/>
          <ac:spMkLst>
            <pc:docMk/>
            <pc:sldMk cId="0" sldId="265"/>
            <ac:spMk id="6" creationId="{00000000-0000-0000-0000-000000000000}"/>
          </ac:spMkLst>
        </pc:spChg>
        <pc:spChg chg="del mod">
          <ac:chgData name="João Vítor Correia Pessoa" userId="78ef02c7a44822d0" providerId="LiveId" clId="{724A7069-697A-4F53-9E38-5599A9652072}" dt="2025-09-25T03:22:46.832" v="12426" actId="478"/>
          <ac:spMkLst>
            <pc:docMk/>
            <pc:sldMk cId="0" sldId="265"/>
            <ac:spMk id="7" creationId="{00000000-0000-0000-0000-000000000000}"/>
          </ac:spMkLst>
        </pc:spChg>
        <pc:spChg chg="del mod">
          <ac:chgData name="João Vítor Correia Pessoa" userId="78ef02c7a44822d0" providerId="LiveId" clId="{724A7069-697A-4F53-9E38-5599A9652072}" dt="2025-09-25T02:05:31.156" v="10975" actId="478"/>
          <ac:spMkLst>
            <pc:docMk/>
            <pc:sldMk cId="0" sldId="265"/>
            <ac:spMk id="8" creationId="{00000000-0000-0000-0000-000000000000}"/>
          </ac:spMkLst>
        </pc:spChg>
        <pc:spChg chg="mod">
          <ac:chgData name="João Vítor Correia Pessoa" userId="78ef02c7a44822d0" providerId="LiveId" clId="{724A7069-697A-4F53-9E38-5599A9652072}" dt="2025-09-25T03:21:56.456" v="12413" actId="1036"/>
          <ac:spMkLst>
            <pc:docMk/>
            <pc:sldMk cId="0" sldId="265"/>
            <ac:spMk id="9" creationId="{00000000-0000-0000-0000-000000000000}"/>
          </ac:spMkLst>
        </pc:spChg>
        <pc:spChg chg="del mod">
          <ac:chgData name="João Vítor Correia Pessoa" userId="78ef02c7a44822d0" providerId="LiveId" clId="{724A7069-697A-4F53-9E38-5599A9652072}" dt="2025-09-25T03:22:46.832" v="12426" actId="478"/>
          <ac:spMkLst>
            <pc:docMk/>
            <pc:sldMk cId="0" sldId="265"/>
            <ac:spMk id="10" creationId="{00000000-0000-0000-0000-000000000000}"/>
          </ac:spMkLst>
        </pc:spChg>
        <pc:spChg chg="del mod">
          <ac:chgData name="João Vítor Correia Pessoa" userId="78ef02c7a44822d0" providerId="LiveId" clId="{724A7069-697A-4F53-9E38-5599A9652072}" dt="2025-09-25T03:22:46.832" v="12426" actId="478"/>
          <ac:spMkLst>
            <pc:docMk/>
            <pc:sldMk cId="0" sldId="265"/>
            <ac:spMk id="11" creationId="{00000000-0000-0000-0000-000000000000}"/>
          </ac:spMkLst>
        </pc:spChg>
        <pc:spChg chg="del mod">
          <ac:chgData name="João Vítor Correia Pessoa" userId="78ef02c7a44822d0" providerId="LiveId" clId="{724A7069-697A-4F53-9E38-5599A9652072}" dt="2025-09-25T02:06:25.332" v="11006" actId="478"/>
          <ac:spMkLst>
            <pc:docMk/>
            <pc:sldMk cId="0" sldId="265"/>
            <ac:spMk id="12" creationId="{00000000-0000-0000-0000-000000000000}"/>
          </ac:spMkLst>
        </pc:spChg>
        <pc:spChg chg="mod">
          <ac:chgData name="João Vítor Correia Pessoa" userId="78ef02c7a44822d0" providerId="LiveId" clId="{724A7069-697A-4F53-9E38-5599A9652072}" dt="2025-09-25T03:23:01.455" v="12429" actId="1035"/>
          <ac:spMkLst>
            <pc:docMk/>
            <pc:sldMk cId="0" sldId="265"/>
            <ac:spMk id="13" creationId="{00000000-0000-0000-0000-000000000000}"/>
          </ac:spMkLst>
        </pc:spChg>
        <pc:spChg chg="mod">
          <ac:chgData name="João Vítor Correia Pessoa" userId="78ef02c7a44822d0" providerId="LiveId" clId="{724A7069-697A-4F53-9E38-5599A9652072}" dt="2025-09-25T03:23:07.335" v="12430" actId="1036"/>
          <ac:spMkLst>
            <pc:docMk/>
            <pc:sldMk cId="0" sldId="265"/>
            <ac:spMk id="14" creationId="{00000000-0000-0000-0000-000000000000}"/>
          </ac:spMkLst>
        </pc:spChg>
        <pc:spChg chg="del mod">
          <ac:chgData name="João Vítor Correia Pessoa" userId="78ef02c7a44822d0" providerId="LiveId" clId="{724A7069-697A-4F53-9E38-5599A9652072}" dt="2025-09-25T03:22:46.832" v="12426" actId="478"/>
          <ac:spMkLst>
            <pc:docMk/>
            <pc:sldMk cId="0" sldId="265"/>
            <ac:spMk id="15" creationId="{00000000-0000-0000-0000-000000000000}"/>
          </ac:spMkLst>
        </pc:spChg>
        <pc:spChg chg="del mod">
          <ac:chgData name="João Vítor Correia Pessoa" userId="78ef02c7a44822d0" providerId="LiveId" clId="{724A7069-697A-4F53-9E38-5599A9652072}" dt="2025-09-25T03:22:46.832" v="12426" actId="478"/>
          <ac:spMkLst>
            <pc:docMk/>
            <pc:sldMk cId="0" sldId="265"/>
            <ac:spMk id="16" creationId="{00000000-0000-0000-0000-000000000000}"/>
          </ac:spMkLst>
        </pc:spChg>
        <pc:spChg chg="del mod">
          <ac:chgData name="João Vítor Correia Pessoa" userId="78ef02c7a44822d0" providerId="LiveId" clId="{724A7069-697A-4F53-9E38-5599A9652072}" dt="2025-09-25T03:22:46.832" v="12426" actId="478"/>
          <ac:spMkLst>
            <pc:docMk/>
            <pc:sldMk cId="0" sldId="265"/>
            <ac:spMk id="17" creationId="{00000000-0000-0000-0000-000000000000}"/>
          </ac:spMkLst>
        </pc:spChg>
        <pc:spChg chg="del mod">
          <ac:chgData name="João Vítor Correia Pessoa" userId="78ef02c7a44822d0" providerId="LiveId" clId="{724A7069-697A-4F53-9E38-5599A9652072}" dt="2025-09-25T02:07:26.612" v="11022" actId="478"/>
          <ac:spMkLst>
            <pc:docMk/>
            <pc:sldMk cId="0" sldId="265"/>
            <ac:spMk id="18" creationId="{00000000-0000-0000-0000-000000000000}"/>
          </ac:spMkLst>
        </pc:spChg>
        <pc:spChg chg="mod">
          <ac:chgData name="João Vítor Correia Pessoa" userId="78ef02c7a44822d0" providerId="LiveId" clId="{724A7069-697A-4F53-9E38-5599A9652072}" dt="2025-09-25T03:23:07.335" v="12430" actId="1036"/>
          <ac:spMkLst>
            <pc:docMk/>
            <pc:sldMk cId="0" sldId="265"/>
            <ac:spMk id="19" creationId="{00000000-0000-0000-0000-000000000000}"/>
          </ac:spMkLst>
        </pc:spChg>
        <pc:spChg chg="del mod">
          <ac:chgData name="João Vítor Correia Pessoa" userId="78ef02c7a44822d0" providerId="LiveId" clId="{724A7069-697A-4F53-9E38-5599A9652072}" dt="2025-09-25T03:22:46.832" v="12426" actId="478"/>
          <ac:spMkLst>
            <pc:docMk/>
            <pc:sldMk cId="0" sldId="265"/>
            <ac:spMk id="20" creationId="{00000000-0000-0000-0000-000000000000}"/>
          </ac:spMkLst>
        </pc:spChg>
        <pc:spChg chg="del mod">
          <ac:chgData name="João Vítor Correia Pessoa" userId="78ef02c7a44822d0" providerId="LiveId" clId="{724A7069-697A-4F53-9E38-5599A9652072}" dt="2025-09-25T03:22:46.832" v="12426" actId="478"/>
          <ac:spMkLst>
            <pc:docMk/>
            <pc:sldMk cId="0" sldId="265"/>
            <ac:spMk id="21" creationId="{00000000-0000-0000-0000-000000000000}"/>
          </ac:spMkLst>
        </pc:spChg>
        <pc:spChg chg="del mod">
          <ac:chgData name="João Vítor Correia Pessoa" userId="78ef02c7a44822d0" providerId="LiveId" clId="{724A7069-697A-4F53-9E38-5599A9652072}" dt="2025-09-25T03:22:06.775" v="12424" actId="478"/>
          <ac:spMkLst>
            <pc:docMk/>
            <pc:sldMk cId="0" sldId="265"/>
            <ac:spMk id="22" creationId="{00000000-0000-0000-0000-000000000000}"/>
          </ac:spMkLst>
        </pc:spChg>
        <pc:spChg chg="del">
          <ac:chgData name="João Vítor Correia Pessoa" userId="78ef02c7a44822d0" providerId="LiveId" clId="{724A7069-697A-4F53-9E38-5599A9652072}" dt="2025-09-25T01:37:06.925" v="10573" actId="478"/>
          <ac:spMkLst>
            <pc:docMk/>
            <pc:sldMk cId="0" sldId="265"/>
            <ac:spMk id="23" creationId="{00000000-0000-0000-0000-000000000000}"/>
          </ac:spMkLst>
        </pc:spChg>
        <pc:spChg chg="add del mod">
          <ac:chgData name="João Vítor Correia Pessoa" userId="78ef02c7a44822d0" providerId="LiveId" clId="{724A7069-697A-4F53-9E38-5599A9652072}" dt="2025-09-25T01:37:10.253" v="10574" actId="478"/>
          <ac:spMkLst>
            <pc:docMk/>
            <pc:sldMk cId="0" sldId="265"/>
            <ac:spMk id="24" creationId="{00000000-0000-0000-0000-000000000000}"/>
          </ac:spMkLst>
        </pc:spChg>
        <pc:spChg chg="add">
          <ac:chgData name="João Vítor Correia Pessoa" userId="78ef02c7a44822d0" providerId="LiveId" clId="{724A7069-697A-4F53-9E38-5599A9652072}" dt="2025-09-25T01:31:08.317" v="10510" actId="478"/>
          <ac:spMkLst>
            <pc:docMk/>
            <pc:sldMk cId="0" sldId="265"/>
            <ac:spMk id="26" creationId="{00000000-0000-0000-0000-000000000000}"/>
          </ac:spMkLst>
        </pc:spChg>
        <pc:spChg chg="add del mod">
          <ac:chgData name="João Vítor Correia Pessoa" userId="78ef02c7a44822d0" providerId="LiveId" clId="{724A7069-697A-4F53-9E38-5599A9652072}" dt="2025-09-25T01:37:10.253" v="10574" actId="478"/>
          <ac:spMkLst>
            <pc:docMk/>
            <pc:sldMk cId="0" sldId="265"/>
            <ac:spMk id="29" creationId="{00000000-0000-0000-0000-000000000000}"/>
          </ac:spMkLst>
        </pc:spChg>
        <pc:spChg chg="del mod">
          <ac:chgData name="João Vítor Correia Pessoa" userId="78ef02c7a44822d0" providerId="LiveId" clId="{724A7069-697A-4F53-9E38-5599A9652072}" dt="2025-09-25T01:37:10.253" v="10574" actId="478"/>
          <ac:spMkLst>
            <pc:docMk/>
            <pc:sldMk cId="0" sldId="265"/>
            <ac:spMk id="30" creationId="{00000000-0000-0000-0000-000000000000}"/>
          </ac:spMkLst>
        </pc:spChg>
        <pc:spChg chg="add">
          <ac:chgData name="João Vítor Correia Pessoa" userId="78ef02c7a44822d0" providerId="LiveId" clId="{724A7069-697A-4F53-9E38-5599A9652072}" dt="2025-09-25T01:31:08.317" v="10510" actId="478"/>
          <ac:spMkLst>
            <pc:docMk/>
            <pc:sldMk cId="0" sldId="265"/>
            <ac:spMk id="31" creationId="{00000000-0000-0000-0000-000000000000}"/>
          </ac:spMkLst>
        </pc:spChg>
        <pc:spChg chg="add">
          <ac:chgData name="João Vítor Correia Pessoa" userId="78ef02c7a44822d0" providerId="LiveId" clId="{724A7069-697A-4F53-9E38-5599A9652072}" dt="2025-09-25T01:31:08.317" v="10510" actId="478"/>
          <ac:spMkLst>
            <pc:docMk/>
            <pc:sldMk cId="0" sldId="265"/>
            <ac:spMk id="32" creationId="{00000000-0000-0000-0000-000000000000}"/>
          </ac:spMkLst>
        </pc:spChg>
        <pc:spChg chg="add del mod">
          <ac:chgData name="João Vítor Correia Pessoa" userId="78ef02c7a44822d0" providerId="LiveId" clId="{724A7069-697A-4F53-9E38-5599A9652072}" dt="2025-09-25T01:37:10.253" v="10574" actId="478"/>
          <ac:spMkLst>
            <pc:docMk/>
            <pc:sldMk cId="0" sldId="265"/>
            <ac:spMk id="33" creationId="{00000000-0000-0000-0000-000000000000}"/>
          </ac:spMkLst>
        </pc:spChg>
        <pc:spChg chg="add del mod">
          <ac:chgData name="João Vítor Correia Pessoa" userId="78ef02c7a44822d0" providerId="LiveId" clId="{724A7069-697A-4F53-9E38-5599A9652072}" dt="2025-09-25T01:37:10.253" v="10574" actId="478"/>
          <ac:spMkLst>
            <pc:docMk/>
            <pc:sldMk cId="0" sldId="265"/>
            <ac:spMk id="35" creationId="{00000000-0000-0000-0000-000000000000}"/>
          </ac:spMkLst>
        </pc:spChg>
        <pc:spChg chg="del mod">
          <ac:chgData name="João Vítor Correia Pessoa" userId="78ef02c7a44822d0" providerId="LiveId" clId="{724A7069-697A-4F53-9E38-5599A9652072}" dt="2025-09-25T01:37:10.253" v="10574" actId="478"/>
          <ac:spMkLst>
            <pc:docMk/>
            <pc:sldMk cId="0" sldId="265"/>
            <ac:spMk id="37" creationId="{00000000-0000-0000-0000-000000000000}"/>
          </ac:spMkLst>
        </pc:spChg>
        <pc:spChg chg="add del mod">
          <ac:chgData name="João Vítor Correia Pessoa" userId="78ef02c7a44822d0" providerId="LiveId" clId="{724A7069-697A-4F53-9E38-5599A9652072}" dt="2025-09-25T01:37:10.253" v="10574" actId="478"/>
          <ac:spMkLst>
            <pc:docMk/>
            <pc:sldMk cId="0" sldId="265"/>
            <ac:spMk id="38" creationId="{00000000-0000-0000-0000-000000000000}"/>
          </ac:spMkLst>
        </pc:spChg>
        <pc:spChg chg="add del mod">
          <ac:chgData name="João Vítor Correia Pessoa" userId="78ef02c7a44822d0" providerId="LiveId" clId="{724A7069-697A-4F53-9E38-5599A9652072}" dt="2025-09-25T01:37:10.253" v="10574" actId="478"/>
          <ac:spMkLst>
            <pc:docMk/>
            <pc:sldMk cId="0" sldId="265"/>
            <ac:spMk id="39" creationId="{00000000-0000-0000-0000-000000000000}"/>
          </ac:spMkLst>
        </pc:spChg>
        <pc:spChg chg="add del mod">
          <ac:chgData name="João Vítor Correia Pessoa" userId="78ef02c7a44822d0" providerId="LiveId" clId="{724A7069-697A-4F53-9E38-5599A9652072}" dt="2025-09-25T01:37:10.253" v="10574" actId="478"/>
          <ac:spMkLst>
            <pc:docMk/>
            <pc:sldMk cId="0" sldId="265"/>
            <ac:spMk id="40" creationId="{00000000-0000-0000-0000-000000000000}"/>
          </ac:spMkLst>
        </pc:spChg>
        <pc:spChg chg="del mod">
          <ac:chgData name="João Vítor Correia Pessoa" userId="78ef02c7a44822d0" providerId="LiveId" clId="{724A7069-697A-4F53-9E38-5599A9652072}" dt="2025-09-25T01:37:10.253" v="10574" actId="478"/>
          <ac:spMkLst>
            <pc:docMk/>
            <pc:sldMk cId="0" sldId="265"/>
            <ac:spMk id="42" creationId="{00000000-0000-0000-0000-000000000000}"/>
          </ac:spMkLst>
        </pc:spChg>
        <pc:spChg chg="add del mod">
          <ac:chgData name="João Vítor Correia Pessoa" userId="78ef02c7a44822d0" providerId="LiveId" clId="{724A7069-697A-4F53-9E38-5599A9652072}" dt="2025-09-25T01:37:18.722" v="10578" actId="21"/>
          <ac:spMkLst>
            <pc:docMk/>
            <pc:sldMk cId="0" sldId="265"/>
            <ac:spMk id="44" creationId="{00000000-0000-0000-0000-000000000000}"/>
          </ac:spMkLst>
        </pc:spChg>
        <pc:spChg chg="add mod">
          <ac:chgData name="João Vítor Correia Pessoa" userId="78ef02c7a44822d0" providerId="LiveId" clId="{724A7069-697A-4F53-9E38-5599A9652072}" dt="2025-09-25T01:37:05.337" v="10572" actId="1076"/>
          <ac:spMkLst>
            <pc:docMk/>
            <pc:sldMk cId="0" sldId="265"/>
            <ac:spMk id="48" creationId="{88D90482-39EE-58A4-FF05-4BD87BB3200F}"/>
          </ac:spMkLst>
        </pc:spChg>
        <pc:spChg chg="add mod">
          <ac:chgData name="João Vítor Correia Pessoa" userId="78ef02c7a44822d0" providerId="LiveId" clId="{724A7069-697A-4F53-9E38-5599A9652072}" dt="2025-09-25T02:58:25.197" v="11999" actId="20577"/>
          <ac:spMkLst>
            <pc:docMk/>
            <pc:sldMk cId="0" sldId="265"/>
            <ac:spMk id="49" creationId="{0946EF63-6DD1-A511-89F9-52B0F6F0A2EC}"/>
          </ac:spMkLst>
        </pc:spChg>
        <pc:spChg chg="add del mod">
          <ac:chgData name="João Vítor Correia Pessoa" userId="78ef02c7a44822d0" providerId="LiveId" clId="{724A7069-697A-4F53-9E38-5599A9652072}" dt="2025-09-25T03:22:21.168" v="12425" actId="478"/>
          <ac:spMkLst>
            <pc:docMk/>
            <pc:sldMk cId="0" sldId="265"/>
            <ac:spMk id="52" creationId="{00000000-0000-0000-0000-000000000000}"/>
          </ac:spMkLst>
        </pc:spChg>
        <pc:spChg chg="add mod">
          <ac:chgData name="João Vítor Correia Pessoa" userId="78ef02c7a44822d0" providerId="LiveId" clId="{724A7069-697A-4F53-9E38-5599A9652072}" dt="2025-09-25T01:38:15.218" v="10626"/>
          <ac:spMkLst>
            <pc:docMk/>
            <pc:sldMk cId="0" sldId="265"/>
            <ac:spMk id="53" creationId="{40134B2C-4375-B0A2-9812-9520A8E68DBE}"/>
          </ac:spMkLst>
        </pc:spChg>
        <pc:spChg chg="add mod">
          <ac:chgData name="João Vítor Correia Pessoa" userId="78ef02c7a44822d0" providerId="LiveId" clId="{724A7069-697A-4F53-9E38-5599A9652072}" dt="2025-09-25T03:23:51.422" v="12436" actId="14100"/>
          <ac:spMkLst>
            <pc:docMk/>
            <pc:sldMk cId="0" sldId="265"/>
            <ac:spMk id="54" creationId="{39BBAFF3-7AB6-DFD1-A174-A97BC19C1CD2}"/>
          </ac:spMkLst>
        </pc:spChg>
        <pc:spChg chg="add mod">
          <ac:chgData name="João Vítor Correia Pessoa" userId="78ef02c7a44822d0" providerId="LiveId" clId="{724A7069-697A-4F53-9E38-5599A9652072}" dt="2025-09-25T03:23:07.335" v="12430" actId="1036"/>
          <ac:spMkLst>
            <pc:docMk/>
            <pc:sldMk cId="0" sldId="265"/>
            <ac:spMk id="55" creationId="{F2FB178A-C386-664D-1758-045AF8BFEF7E}"/>
          </ac:spMkLst>
        </pc:spChg>
        <pc:spChg chg="add mod">
          <ac:chgData name="João Vítor Correia Pessoa" userId="78ef02c7a44822d0" providerId="LiveId" clId="{724A7069-697A-4F53-9E38-5599A9652072}" dt="2025-09-25T03:23:07.335" v="12430" actId="1036"/>
          <ac:spMkLst>
            <pc:docMk/>
            <pc:sldMk cId="0" sldId="265"/>
            <ac:spMk id="56" creationId="{496ECFA6-8699-4A8C-16AF-441BF9D0879D}"/>
          </ac:spMkLst>
        </pc:spChg>
        <pc:picChg chg="del mod">
          <ac:chgData name="João Vítor Correia Pessoa" userId="78ef02c7a44822d0" providerId="LiveId" clId="{724A7069-697A-4F53-9E38-5599A9652072}" dt="2025-09-25T00:19:22.067" v="9995" actId="478"/>
          <ac:picMkLst>
            <pc:docMk/>
            <pc:sldMk cId="0" sldId="265"/>
            <ac:picMk id="2" creationId="{00000000-0000-0000-0000-000000000000}"/>
          </ac:picMkLst>
        </pc:picChg>
        <pc:picChg chg="add del mod">
          <ac:chgData name="João Vítor Correia Pessoa" userId="78ef02c7a44822d0" providerId="LiveId" clId="{724A7069-697A-4F53-9E38-5599A9652072}" dt="2025-09-25T01:37:16.637" v="10577" actId="478"/>
          <ac:picMkLst>
            <pc:docMk/>
            <pc:sldMk cId="0" sldId="265"/>
            <ac:picMk id="45" creationId="{00000000-0000-0000-0000-000000000000}"/>
          </ac:picMkLst>
        </pc:picChg>
        <pc:picChg chg="add del mod">
          <ac:chgData name="João Vítor Correia Pessoa" userId="78ef02c7a44822d0" providerId="LiveId" clId="{724A7069-697A-4F53-9E38-5599A9652072}" dt="2025-09-25T00:14:28.054" v="9882" actId="478"/>
          <ac:picMkLst>
            <pc:docMk/>
            <pc:sldMk cId="0" sldId="265"/>
            <ac:picMk id="46" creationId="{3E354B86-9678-3CBE-7954-2F50AB57EEAF}"/>
          </ac:picMkLst>
        </pc:picChg>
        <pc:picChg chg="add mod">
          <ac:chgData name="João Vítor Correia Pessoa" userId="78ef02c7a44822d0" providerId="LiveId" clId="{724A7069-697A-4F53-9E38-5599A9652072}" dt="2025-09-25T00:14:28.331" v="9883"/>
          <ac:picMkLst>
            <pc:docMk/>
            <pc:sldMk cId="0" sldId="265"/>
            <ac:picMk id="47" creationId="{7366E013-2E02-DA7A-0B4F-6BCAB0842EFE}"/>
          </ac:picMkLst>
        </pc:picChg>
        <pc:picChg chg="add del">
          <ac:chgData name="João Vítor Correia Pessoa" userId="78ef02c7a44822d0" providerId="LiveId" clId="{724A7069-697A-4F53-9E38-5599A9652072}" dt="2025-09-25T01:31:07.900" v="10509" actId="22"/>
          <ac:picMkLst>
            <pc:docMk/>
            <pc:sldMk cId="0" sldId="265"/>
            <ac:picMk id="51" creationId="{298460DE-FC16-E1CD-8756-FF1261C01B17}"/>
          </ac:picMkLst>
        </pc:picChg>
      </pc:sldChg>
      <pc:sldChg chg="addSp delSp modSp add del mod ord">
        <pc:chgData name="João Vítor Correia Pessoa" userId="78ef02c7a44822d0" providerId="LiveId" clId="{724A7069-697A-4F53-9E38-5599A9652072}" dt="2025-09-25T00:45:56.032" v="10157" actId="47"/>
        <pc:sldMkLst>
          <pc:docMk/>
          <pc:sldMk cId="0" sldId="266"/>
        </pc:sldMkLst>
        <pc:picChg chg="del mod">
          <ac:chgData name="João Vítor Correia Pessoa" userId="78ef02c7a44822d0" providerId="LiveId" clId="{724A7069-697A-4F53-9E38-5599A9652072}" dt="2025-09-25T00:19:20.035" v="9993" actId="478"/>
          <ac:picMkLst>
            <pc:docMk/>
            <pc:sldMk cId="0" sldId="266"/>
            <ac:picMk id="2" creationId="{00000000-0000-0000-0000-000000000000}"/>
          </ac:picMkLst>
        </pc:picChg>
        <pc:picChg chg="del mod">
          <ac:chgData name="João Vítor Correia Pessoa" userId="78ef02c7a44822d0" providerId="LiveId" clId="{724A7069-697A-4F53-9E38-5599A9652072}" dt="2025-09-25T00:17:41.613" v="9963" actId="478"/>
          <ac:picMkLst>
            <pc:docMk/>
            <pc:sldMk cId="0" sldId="266"/>
            <ac:picMk id="21" creationId="{00000000-0000-0000-0000-000000000000}"/>
          </ac:picMkLst>
        </pc:picChg>
        <pc:picChg chg="add del mod">
          <ac:chgData name="João Vítor Correia Pessoa" userId="78ef02c7a44822d0" providerId="LiveId" clId="{724A7069-697A-4F53-9E38-5599A9652072}" dt="2025-09-25T00:14:31.638" v="9884" actId="478"/>
          <ac:picMkLst>
            <pc:docMk/>
            <pc:sldMk cId="0" sldId="266"/>
            <ac:picMk id="22" creationId="{A0D14FDC-31B3-3C3D-1AEA-5F5797C55350}"/>
          </ac:picMkLst>
        </pc:picChg>
        <pc:picChg chg="add mod">
          <ac:chgData name="João Vítor Correia Pessoa" userId="78ef02c7a44822d0" providerId="LiveId" clId="{724A7069-697A-4F53-9E38-5599A9652072}" dt="2025-09-25T00:14:32.347" v="9885"/>
          <ac:picMkLst>
            <pc:docMk/>
            <pc:sldMk cId="0" sldId="266"/>
            <ac:picMk id="23" creationId="{76D1D966-9524-0AAC-1394-94B39B111F9C}"/>
          </ac:picMkLst>
        </pc:picChg>
        <pc:picChg chg="add del mod">
          <ac:chgData name="João Vítor Correia Pessoa" userId="78ef02c7a44822d0" providerId="LiveId" clId="{724A7069-697A-4F53-9E38-5599A9652072}" dt="2025-09-25T00:17:41.092" v="9962" actId="478"/>
          <ac:picMkLst>
            <pc:docMk/>
            <pc:sldMk cId="0" sldId="266"/>
            <ac:picMk id="24" creationId="{00000000-0000-0000-0000-000000000000}"/>
          </ac:picMkLst>
        </pc:picChg>
      </pc:sldChg>
      <pc:sldChg chg="del">
        <pc:chgData name="João Vítor Correia Pessoa" userId="78ef02c7a44822d0" providerId="LiveId" clId="{724A7069-697A-4F53-9E38-5599A9652072}" dt="2025-09-14T19:33:53.229" v="3771" actId="47"/>
        <pc:sldMkLst>
          <pc:docMk/>
          <pc:sldMk cId="2709832927" sldId="266"/>
        </pc:sldMkLst>
      </pc:sldChg>
      <pc:sldChg chg="addSp delSp modSp add del mod ord modTransition">
        <pc:chgData name="João Vítor Correia Pessoa" userId="78ef02c7a44822d0" providerId="LiveId" clId="{724A7069-697A-4F53-9E38-5599A9652072}" dt="2025-09-25T03:20:08.582" v="12369" actId="47"/>
        <pc:sldMkLst>
          <pc:docMk/>
          <pc:sldMk cId="0" sldId="267"/>
        </pc:sldMkLst>
        <pc:spChg chg="mod">
          <ac:chgData name="João Vítor Correia Pessoa" userId="78ef02c7a44822d0" providerId="LiveId" clId="{724A7069-697A-4F53-9E38-5599A9652072}" dt="2025-09-25T00:16:08.568" v="9941" actId="1076"/>
          <ac:spMkLst>
            <pc:docMk/>
            <pc:sldMk cId="0" sldId="267"/>
            <ac:spMk id="3" creationId="{00000000-0000-0000-0000-000000000000}"/>
          </ac:spMkLst>
        </pc:spChg>
        <pc:spChg chg="del mod">
          <ac:chgData name="João Vítor Correia Pessoa" userId="78ef02c7a44822d0" providerId="LiveId" clId="{724A7069-697A-4F53-9E38-5599A9652072}" dt="2025-09-25T03:17:17.595" v="12333" actId="478"/>
          <ac:spMkLst>
            <pc:docMk/>
            <pc:sldMk cId="0" sldId="267"/>
            <ac:spMk id="4" creationId="{00000000-0000-0000-0000-000000000000}"/>
          </ac:spMkLst>
        </pc:spChg>
        <pc:spChg chg="del mod">
          <ac:chgData name="João Vítor Correia Pessoa" userId="78ef02c7a44822d0" providerId="LiveId" clId="{724A7069-697A-4F53-9E38-5599A9652072}" dt="2025-09-25T03:19:24.982" v="12362" actId="21"/>
          <ac:spMkLst>
            <pc:docMk/>
            <pc:sldMk cId="0" sldId="267"/>
            <ac:spMk id="6" creationId="{00000000-0000-0000-0000-000000000000}"/>
          </ac:spMkLst>
        </pc:spChg>
        <pc:spChg chg="del mod">
          <ac:chgData name="João Vítor Correia Pessoa" userId="78ef02c7a44822d0" providerId="LiveId" clId="{724A7069-697A-4F53-9E38-5599A9652072}" dt="2025-09-25T03:19:24.982" v="12362" actId="21"/>
          <ac:spMkLst>
            <pc:docMk/>
            <pc:sldMk cId="0" sldId="267"/>
            <ac:spMk id="7" creationId="{00000000-0000-0000-0000-000000000000}"/>
          </ac:spMkLst>
        </pc:spChg>
        <pc:spChg chg="del mod">
          <ac:chgData name="João Vítor Correia Pessoa" userId="78ef02c7a44822d0" providerId="LiveId" clId="{724A7069-697A-4F53-9E38-5599A9652072}" dt="2025-09-25T03:19:24.982" v="12362" actId="21"/>
          <ac:spMkLst>
            <pc:docMk/>
            <pc:sldMk cId="0" sldId="267"/>
            <ac:spMk id="9" creationId="{00000000-0000-0000-0000-000000000000}"/>
          </ac:spMkLst>
        </pc:spChg>
        <pc:spChg chg="del mod">
          <ac:chgData name="João Vítor Correia Pessoa" userId="78ef02c7a44822d0" providerId="LiveId" clId="{724A7069-697A-4F53-9E38-5599A9652072}" dt="2025-09-25T03:19:24.982" v="12362" actId="21"/>
          <ac:spMkLst>
            <pc:docMk/>
            <pc:sldMk cId="0" sldId="267"/>
            <ac:spMk id="10" creationId="{00000000-0000-0000-0000-000000000000}"/>
          </ac:spMkLst>
        </pc:spChg>
        <pc:spChg chg="del mod">
          <ac:chgData name="João Vítor Correia Pessoa" userId="78ef02c7a44822d0" providerId="LiveId" clId="{724A7069-697A-4F53-9E38-5599A9652072}" dt="2025-09-25T03:19:24.982" v="12362" actId="21"/>
          <ac:spMkLst>
            <pc:docMk/>
            <pc:sldMk cId="0" sldId="267"/>
            <ac:spMk id="12" creationId="{00000000-0000-0000-0000-000000000000}"/>
          </ac:spMkLst>
        </pc:spChg>
        <pc:spChg chg="del mod">
          <ac:chgData name="João Vítor Correia Pessoa" userId="78ef02c7a44822d0" providerId="LiveId" clId="{724A7069-697A-4F53-9E38-5599A9652072}" dt="2025-09-25T03:19:24.982" v="12362" actId="21"/>
          <ac:spMkLst>
            <pc:docMk/>
            <pc:sldMk cId="0" sldId="267"/>
            <ac:spMk id="13" creationId="{00000000-0000-0000-0000-000000000000}"/>
          </ac:spMkLst>
        </pc:spChg>
        <pc:spChg chg="del mod">
          <ac:chgData name="João Vítor Correia Pessoa" userId="78ef02c7a44822d0" providerId="LiveId" clId="{724A7069-697A-4F53-9E38-5599A9652072}" dt="2025-09-25T03:19:24.982" v="12362" actId="21"/>
          <ac:spMkLst>
            <pc:docMk/>
            <pc:sldMk cId="0" sldId="267"/>
            <ac:spMk id="15" creationId="{00000000-0000-0000-0000-000000000000}"/>
          </ac:spMkLst>
        </pc:spChg>
        <pc:spChg chg="del mod">
          <ac:chgData name="João Vítor Correia Pessoa" userId="78ef02c7a44822d0" providerId="LiveId" clId="{724A7069-697A-4F53-9E38-5599A9652072}" dt="2025-09-25T03:19:24.982" v="12362" actId="21"/>
          <ac:spMkLst>
            <pc:docMk/>
            <pc:sldMk cId="0" sldId="267"/>
            <ac:spMk id="16" creationId="{00000000-0000-0000-0000-000000000000}"/>
          </ac:spMkLst>
        </pc:spChg>
        <pc:spChg chg="add mod">
          <ac:chgData name="João Vítor Correia Pessoa" userId="78ef02c7a44822d0" providerId="LiveId" clId="{724A7069-697A-4F53-9E38-5599A9652072}" dt="2025-09-25T00:15:46.206" v="9937" actId="6549"/>
          <ac:spMkLst>
            <pc:docMk/>
            <pc:sldMk cId="0" sldId="267"/>
            <ac:spMk id="20" creationId="{767A7154-2F31-FE71-5369-3B2322BAE7DB}"/>
          </ac:spMkLst>
        </pc:spChg>
        <pc:spChg chg="add mod">
          <ac:chgData name="João Vítor Correia Pessoa" userId="78ef02c7a44822d0" providerId="LiveId" clId="{724A7069-697A-4F53-9E38-5599A9652072}" dt="2025-09-25T02:58:34.357" v="12003" actId="20577"/>
          <ac:spMkLst>
            <pc:docMk/>
            <pc:sldMk cId="0" sldId="267"/>
            <ac:spMk id="41" creationId="{61D2B80A-9EC3-331E-DFD5-5B345DB3F4D8}"/>
          </ac:spMkLst>
        </pc:spChg>
        <pc:picChg chg="del">
          <ac:chgData name="João Vítor Correia Pessoa" userId="78ef02c7a44822d0" providerId="LiveId" clId="{724A7069-697A-4F53-9E38-5599A9652072}" dt="2025-09-25T00:14:14.078" v="9877" actId="478"/>
          <ac:picMkLst>
            <pc:docMk/>
            <pc:sldMk cId="0" sldId="267"/>
            <ac:picMk id="2" creationId="{00000000-0000-0000-0000-000000000000}"/>
          </ac:picMkLst>
        </pc:picChg>
        <pc:picChg chg="add del mod">
          <ac:chgData name="João Vítor Correia Pessoa" userId="78ef02c7a44822d0" providerId="LiveId" clId="{724A7069-697A-4F53-9E38-5599A9652072}" dt="2025-09-25T00:26:23.591" v="10053" actId="478"/>
          <ac:picMkLst>
            <pc:docMk/>
            <pc:sldMk cId="0" sldId="267"/>
            <ac:picMk id="5" creationId="{00000000-0000-0000-0000-000000000000}"/>
          </ac:picMkLst>
        </pc:picChg>
        <pc:picChg chg="add del mod">
          <ac:chgData name="João Vítor Correia Pessoa" userId="78ef02c7a44822d0" providerId="LiveId" clId="{724A7069-697A-4F53-9E38-5599A9652072}" dt="2025-09-25T00:26:24.503" v="10054" actId="478"/>
          <ac:picMkLst>
            <pc:docMk/>
            <pc:sldMk cId="0" sldId="267"/>
            <ac:picMk id="8" creationId="{00000000-0000-0000-0000-000000000000}"/>
          </ac:picMkLst>
        </pc:picChg>
        <pc:picChg chg="add del">
          <ac:chgData name="João Vítor Correia Pessoa" userId="78ef02c7a44822d0" providerId="LiveId" clId="{724A7069-697A-4F53-9E38-5599A9652072}" dt="2025-09-25T00:26:25.391" v="10055" actId="478"/>
          <ac:picMkLst>
            <pc:docMk/>
            <pc:sldMk cId="0" sldId="267"/>
            <ac:picMk id="11" creationId="{00000000-0000-0000-0000-000000000000}"/>
          </ac:picMkLst>
        </pc:picChg>
        <pc:picChg chg="add del">
          <ac:chgData name="João Vítor Correia Pessoa" userId="78ef02c7a44822d0" providerId="LiveId" clId="{724A7069-697A-4F53-9E38-5599A9652072}" dt="2025-09-25T00:26:25.902" v="10056" actId="478"/>
          <ac:picMkLst>
            <pc:docMk/>
            <pc:sldMk cId="0" sldId="267"/>
            <ac:picMk id="14" creationId="{00000000-0000-0000-0000-000000000000}"/>
          </ac:picMkLst>
        </pc:picChg>
        <pc:picChg chg="del mod">
          <ac:chgData name="João Vítor Correia Pessoa" userId="78ef02c7a44822d0" providerId="LiveId" clId="{724A7069-697A-4F53-9E38-5599A9652072}" dt="2025-09-25T00:14:55.691" v="9890" actId="21"/>
          <ac:picMkLst>
            <pc:docMk/>
            <pc:sldMk cId="0" sldId="267"/>
            <ac:picMk id="17" creationId="{00000000-0000-0000-0000-000000000000}"/>
          </ac:picMkLst>
        </pc:picChg>
        <pc:picChg chg="add del mod">
          <ac:chgData name="João Vítor Correia Pessoa" userId="78ef02c7a44822d0" providerId="LiveId" clId="{724A7069-697A-4F53-9E38-5599A9652072}" dt="2025-09-25T00:14:35.262" v="9886" actId="478"/>
          <ac:picMkLst>
            <pc:docMk/>
            <pc:sldMk cId="0" sldId="267"/>
            <ac:picMk id="18" creationId="{6E21065F-160F-38B8-1075-AC76EF4AA41A}"/>
          </ac:picMkLst>
        </pc:picChg>
        <pc:picChg chg="add mod">
          <ac:chgData name="João Vítor Correia Pessoa" userId="78ef02c7a44822d0" providerId="LiveId" clId="{724A7069-697A-4F53-9E38-5599A9652072}" dt="2025-09-25T00:14:35.962" v="9887"/>
          <ac:picMkLst>
            <pc:docMk/>
            <pc:sldMk cId="0" sldId="267"/>
            <ac:picMk id="19" creationId="{8C433B71-4B58-16DD-A293-2A5C908CA522}"/>
          </ac:picMkLst>
        </pc:picChg>
        <pc:picChg chg="add del mod">
          <ac:chgData name="João Vítor Correia Pessoa" userId="78ef02c7a44822d0" providerId="LiveId" clId="{724A7069-697A-4F53-9E38-5599A9652072}" dt="2025-09-25T00:37:52.584" v="10094" actId="478"/>
          <ac:picMkLst>
            <pc:docMk/>
            <pc:sldMk cId="0" sldId="267"/>
            <ac:picMk id="22" creationId="{0D873D0E-2155-397C-70C1-98B3757C369E}"/>
          </ac:picMkLst>
        </pc:picChg>
        <pc:picChg chg="add del mod">
          <ac:chgData name="João Vítor Correia Pessoa" userId="78ef02c7a44822d0" providerId="LiveId" clId="{724A7069-697A-4F53-9E38-5599A9652072}" dt="2025-09-25T00:37:54.336" v="10096" actId="478"/>
          <ac:picMkLst>
            <pc:docMk/>
            <pc:sldMk cId="0" sldId="267"/>
            <ac:picMk id="24" creationId="{7FCC07DC-B5A0-2110-B653-EF9E89988D1E}"/>
          </ac:picMkLst>
        </pc:picChg>
        <pc:picChg chg="add del mod">
          <ac:chgData name="João Vítor Correia Pessoa" userId="78ef02c7a44822d0" providerId="LiveId" clId="{724A7069-697A-4F53-9E38-5599A9652072}" dt="2025-09-25T00:37:53.831" v="10095" actId="478"/>
          <ac:picMkLst>
            <pc:docMk/>
            <pc:sldMk cId="0" sldId="267"/>
            <ac:picMk id="26" creationId="{456FAF71-50BD-083B-E4A4-31D6BA822F96}"/>
          </ac:picMkLst>
        </pc:picChg>
        <pc:picChg chg="add del mod">
          <ac:chgData name="João Vítor Correia Pessoa" userId="78ef02c7a44822d0" providerId="LiveId" clId="{724A7069-697A-4F53-9E38-5599A9652072}" dt="2025-09-25T00:37:52.144" v="10093" actId="478"/>
          <ac:picMkLst>
            <pc:docMk/>
            <pc:sldMk cId="0" sldId="267"/>
            <ac:picMk id="28" creationId="{DAC97068-BD25-2223-0741-62E4B0FED306}"/>
          </ac:picMkLst>
        </pc:picChg>
        <pc:picChg chg="add del mod">
          <ac:chgData name="João Vítor Correia Pessoa" userId="78ef02c7a44822d0" providerId="LiveId" clId="{724A7069-697A-4F53-9E38-5599A9652072}" dt="2025-09-25T00:37:51.328" v="10092" actId="478"/>
          <ac:picMkLst>
            <pc:docMk/>
            <pc:sldMk cId="0" sldId="267"/>
            <ac:picMk id="30" creationId="{9166DCFE-583E-AAE7-7062-6E6ABA0A3460}"/>
          </ac:picMkLst>
        </pc:picChg>
        <pc:picChg chg="add del mod">
          <ac:chgData name="João Vítor Correia Pessoa" userId="78ef02c7a44822d0" providerId="LiveId" clId="{724A7069-697A-4F53-9E38-5599A9652072}" dt="2025-09-25T00:38:45.720" v="10114" actId="478"/>
          <ac:picMkLst>
            <pc:docMk/>
            <pc:sldMk cId="0" sldId="267"/>
            <ac:picMk id="32" creationId="{8358FD86-E3F8-02E2-A52F-B4E0E33C6596}"/>
          </ac:picMkLst>
        </pc:picChg>
        <pc:picChg chg="add mod">
          <ac:chgData name="João Vítor Correia Pessoa" userId="78ef02c7a44822d0" providerId="LiveId" clId="{724A7069-697A-4F53-9E38-5599A9652072}" dt="2025-09-25T00:46:22.159" v="10159" actId="465"/>
          <ac:picMkLst>
            <pc:docMk/>
            <pc:sldMk cId="0" sldId="267"/>
            <ac:picMk id="34" creationId="{76FBFA8C-D8B0-7F86-D0B8-C75FC0FE2C56}"/>
          </ac:picMkLst>
        </pc:picChg>
        <pc:picChg chg="add del mod">
          <ac:chgData name="João Vítor Correia Pessoa" userId="78ef02c7a44822d0" providerId="LiveId" clId="{724A7069-697A-4F53-9E38-5599A9652072}" dt="2025-09-25T03:19:24.982" v="12362" actId="21"/>
          <ac:picMkLst>
            <pc:docMk/>
            <pc:sldMk cId="0" sldId="267"/>
            <ac:picMk id="36" creationId="{BB8D2B5F-F5AF-CD39-1CE9-3C43206E7F0F}"/>
          </ac:picMkLst>
        </pc:picChg>
        <pc:picChg chg="add mod">
          <ac:chgData name="João Vítor Correia Pessoa" userId="78ef02c7a44822d0" providerId="LiveId" clId="{724A7069-697A-4F53-9E38-5599A9652072}" dt="2025-09-25T00:46:22.159" v="10159" actId="465"/>
          <ac:picMkLst>
            <pc:docMk/>
            <pc:sldMk cId="0" sldId="267"/>
            <ac:picMk id="38" creationId="{C359291C-1D4D-223F-0031-0DD4211BD185}"/>
          </ac:picMkLst>
        </pc:picChg>
        <pc:picChg chg="add del mod">
          <ac:chgData name="João Vítor Correia Pessoa" userId="78ef02c7a44822d0" providerId="LiveId" clId="{724A7069-697A-4F53-9E38-5599A9652072}" dt="2025-09-25T03:19:24.982" v="12362" actId="21"/>
          <ac:picMkLst>
            <pc:docMk/>
            <pc:sldMk cId="0" sldId="267"/>
            <ac:picMk id="40" creationId="{5359709D-CA32-1BBC-ED85-B08DEE366949}"/>
          </ac:picMkLst>
        </pc:picChg>
      </pc:sldChg>
      <pc:sldChg chg="addSp delSp modSp del mod">
        <pc:chgData name="João Vítor Correia Pessoa" userId="78ef02c7a44822d0" providerId="LiveId" clId="{724A7069-697A-4F53-9E38-5599A9652072}" dt="2025-09-14T22:20:38.555" v="5302" actId="47"/>
        <pc:sldMkLst>
          <pc:docMk/>
          <pc:sldMk cId="1365365162" sldId="267"/>
        </pc:sldMkLst>
      </pc:sldChg>
      <pc:sldChg chg="addSp delSp modSp add del mod setBg">
        <pc:chgData name="João Vítor Correia Pessoa" userId="78ef02c7a44822d0" providerId="LiveId" clId="{724A7069-697A-4F53-9E38-5599A9652072}" dt="2025-09-25T01:01:22.639" v="10221"/>
        <pc:sldMkLst>
          <pc:docMk/>
          <pc:sldMk cId="2627803878" sldId="268"/>
        </pc:sldMkLst>
        <pc:spChg chg="add del">
          <ac:chgData name="João Vítor Correia Pessoa" userId="78ef02c7a44822d0" providerId="LiveId" clId="{724A7069-697A-4F53-9E38-5599A9652072}" dt="2025-09-25T01:01:22.133" v="10219" actId="478"/>
          <ac:spMkLst>
            <pc:docMk/>
            <pc:sldMk cId="2627803878" sldId="268"/>
            <ac:spMk id="3" creationId="{F1E18EF8-1A4F-3ED0-B8A1-F13E5202FAD7}"/>
          </ac:spMkLst>
        </pc:spChg>
        <pc:spChg chg="add del">
          <ac:chgData name="João Vítor Correia Pessoa" userId="78ef02c7a44822d0" providerId="LiveId" clId="{724A7069-697A-4F53-9E38-5599A9652072}" dt="2025-09-25T01:01:21.566" v="10218" actId="478"/>
          <ac:spMkLst>
            <pc:docMk/>
            <pc:sldMk cId="2627803878" sldId="268"/>
            <ac:spMk id="6" creationId="{4836553A-205C-3DBB-8475-80EE2CEF231C}"/>
          </ac:spMkLst>
        </pc:spChg>
      </pc:sldChg>
      <pc:sldChg chg="del">
        <pc:chgData name="João Vítor Correia Pessoa" userId="78ef02c7a44822d0" providerId="LiveId" clId="{724A7069-697A-4F53-9E38-5599A9652072}" dt="2025-09-14T22:20:42.907" v="5303" actId="47"/>
        <pc:sldMkLst>
          <pc:docMk/>
          <pc:sldMk cId="2677913736" sldId="269"/>
        </pc:sldMkLst>
      </pc:sldChg>
      <pc:sldChg chg="del">
        <pc:chgData name="João Vítor Correia Pessoa" userId="78ef02c7a44822d0" providerId="LiveId" clId="{724A7069-697A-4F53-9E38-5599A9652072}" dt="2025-09-14T22:20:44.939" v="5304" actId="47"/>
        <pc:sldMkLst>
          <pc:docMk/>
          <pc:sldMk cId="3609445791" sldId="270"/>
        </pc:sldMkLst>
      </pc:sldChg>
      <pc:sldChg chg="del">
        <pc:chgData name="João Vítor Correia Pessoa" userId="78ef02c7a44822d0" providerId="LiveId" clId="{724A7069-697A-4F53-9E38-5599A9652072}" dt="2025-09-14T22:20:48.711" v="5305" actId="47"/>
        <pc:sldMkLst>
          <pc:docMk/>
          <pc:sldMk cId="3719848433" sldId="271"/>
        </pc:sldMkLst>
      </pc:sldChg>
      <pc:sldChg chg="del">
        <pc:chgData name="João Vítor Correia Pessoa" userId="78ef02c7a44822d0" providerId="LiveId" clId="{724A7069-697A-4F53-9E38-5599A9652072}" dt="2025-09-14T22:20:48.711" v="5305" actId="47"/>
        <pc:sldMkLst>
          <pc:docMk/>
          <pc:sldMk cId="1734331610" sldId="272"/>
        </pc:sldMkLst>
      </pc:sldChg>
      <pc:sldChg chg="modSp del mod">
        <pc:chgData name="João Vítor Correia Pessoa" userId="78ef02c7a44822d0" providerId="LiveId" clId="{724A7069-697A-4F53-9E38-5599A9652072}" dt="2025-09-14T22:20:50.908" v="5306" actId="47"/>
        <pc:sldMkLst>
          <pc:docMk/>
          <pc:sldMk cId="258347852" sldId="273"/>
        </pc:sldMkLst>
      </pc:sldChg>
      <pc:sldChg chg="addSp delSp modSp del mod">
        <pc:chgData name="João Vítor Correia Pessoa" userId="78ef02c7a44822d0" providerId="LiveId" clId="{724A7069-697A-4F53-9E38-5599A9652072}" dt="2025-09-14T22:20:50.908" v="5306" actId="47"/>
        <pc:sldMkLst>
          <pc:docMk/>
          <pc:sldMk cId="2350877259" sldId="274"/>
        </pc:sldMkLst>
      </pc:sldChg>
      <pc:sldChg chg="addSp delSp modSp del mod modTransition">
        <pc:chgData name="João Vítor Correia Pessoa" userId="78ef02c7a44822d0" providerId="LiveId" clId="{724A7069-697A-4F53-9E38-5599A9652072}" dt="2025-09-14T23:07:37.700" v="5734" actId="47"/>
        <pc:sldMkLst>
          <pc:docMk/>
          <pc:sldMk cId="1631942659" sldId="275"/>
        </pc:sldMkLst>
      </pc:sldChg>
      <pc:sldChg chg="delSp modSp del mod modTransition">
        <pc:chgData name="João Vítor Correia Pessoa" userId="78ef02c7a44822d0" providerId="LiveId" clId="{724A7069-697A-4F53-9E38-5599A9652072}" dt="2025-09-14T22:23:35.336" v="5331" actId="47"/>
        <pc:sldMkLst>
          <pc:docMk/>
          <pc:sldMk cId="4197939724" sldId="276"/>
        </pc:sldMkLst>
      </pc:sldChg>
      <pc:sldChg chg="delSp modSp del mod">
        <pc:chgData name="João Vítor Correia Pessoa" userId="78ef02c7a44822d0" providerId="LiveId" clId="{724A7069-697A-4F53-9E38-5599A9652072}" dt="2025-09-14T21:10:52.082" v="4550" actId="47"/>
        <pc:sldMkLst>
          <pc:docMk/>
          <pc:sldMk cId="3449204551" sldId="278"/>
        </pc:sldMkLst>
      </pc:sldChg>
      <pc:sldChg chg="addSp delSp modSp del mod modTransition">
        <pc:chgData name="João Vítor Correia Pessoa" userId="78ef02c7a44822d0" providerId="LiveId" clId="{724A7069-697A-4F53-9E38-5599A9652072}" dt="2025-09-24T23:32:56.080" v="8665" actId="47"/>
        <pc:sldMkLst>
          <pc:docMk/>
          <pc:sldMk cId="4068464201" sldId="279"/>
        </pc:sldMkLst>
        <pc:picChg chg="add mod">
          <ac:chgData name="João Vítor Correia Pessoa" userId="78ef02c7a44822d0" providerId="LiveId" clId="{724A7069-697A-4F53-9E38-5599A9652072}" dt="2025-09-24T19:45:51.709" v="6341"/>
          <ac:picMkLst>
            <pc:docMk/>
            <pc:sldMk cId="4068464201" sldId="279"/>
            <ac:picMk id="2" creationId="{17F1AAF8-B7F9-E163-A6E8-F8916A37CA13}"/>
          </ac:picMkLst>
        </pc:picChg>
      </pc:sldChg>
      <pc:sldChg chg="addSp delSp modSp del mod ord setBg">
        <pc:chgData name="João Vítor Correia Pessoa" userId="78ef02c7a44822d0" providerId="LiveId" clId="{724A7069-697A-4F53-9E38-5599A9652072}" dt="2025-09-14T20:06:34.224" v="4158" actId="47"/>
        <pc:sldMkLst>
          <pc:docMk/>
          <pc:sldMk cId="3557971159" sldId="280"/>
        </pc:sldMkLst>
      </pc:sldChg>
      <pc:sldChg chg="addSp delSp modSp del mod">
        <pc:chgData name="João Vítor Correia Pessoa" userId="78ef02c7a44822d0" providerId="LiveId" clId="{724A7069-697A-4F53-9E38-5599A9652072}" dt="2025-09-14T14:34:10.874" v="1090" actId="47"/>
        <pc:sldMkLst>
          <pc:docMk/>
          <pc:sldMk cId="2548855412" sldId="281"/>
        </pc:sldMkLst>
      </pc:sldChg>
      <pc:sldChg chg="addSp delSp modSp del mod setBg">
        <pc:chgData name="João Vítor Correia Pessoa" userId="78ef02c7a44822d0" providerId="LiveId" clId="{724A7069-697A-4F53-9E38-5599A9652072}" dt="2025-09-14T15:03:55.496" v="1401" actId="47"/>
        <pc:sldMkLst>
          <pc:docMk/>
          <pc:sldMk cId="3167440617" sldId="282"/>
        </pc:sldMkLst>
      </pc:sldChg>
      <pc:sldChg chg="del">
        <pc:chgData name="João Vítor Correia Pessoa" userId="78ef02c7a44822d0" providerId="LiveId" clId="{724A7069-697A-4F53-9E38-5599A9652072}" dt="2025-09-14T18:23:30.829" v="2435" actId="47"/>
        <pc:sldMkLst>
          <pc:docMk/>
          <pc:sldMk cId="2787189496" sldId="283"/>
        </pc:sldMkLst>
      </pc:sldChg>
      <pc:sldChg chg="del">
        <pc:chgData name="João Vítor Correia Pessoa" userId="78ef02c7a44822d0" providerId="LiveId" clId="{724A7069-697A-4F53-9E38-5599A9652072}" dt="2025-09-14T18:23:34.554" v="2436" actId="47"/>
        <pc:sldMkLst>
          <pc:docMk/>
          <pc:sldMk cId="1699355742" sldId="284"/>
        </pc:sldMkLst>
      </pc:sldChg>
      <pc:sldChg chg="addSp delSp modSp del mod">
        <pc:chgData name="João Vítor Correia Pessoa" userId="78ef02c7a44822d0" providerId="LiveId" clId="{724A7069-697A-4F53-9E38-5599A9652072}" dt="2025-09-24T23:32:55.064" v="8664" actId="47"/>
        <pc:sldMkLst>
          <pc:docMk/>
          <pc:sldMk cId="1831676917" sldId="285"/>
        </pc:sldMkLst>
        <pc:picChg chg="add mod">
          <ac:chgData name="João Vítor Correia Pessoa" userId="78ef02c7a44822d0" providerId="LiveId" clId="{724A7069-697A-4F53-9E38-5599A9652072}" dt="2025-09-24T19:45:55" v="6343"/>
          <ac:picMkLst>
            <pc:docMk/>
            <pc:sldMk cId="1831676917" sldId="285"/>
            <ac:picMk id="3" creationId="{4AF48A02-889F-466B-75E8-7EC5E28F579B}"/>
          </ac:picMkLst>
        </pc:picChg>
      </pc:sldChg>
      <pc:sldChg chg="addSp delSp modSp add del mod">
        <pc:chgData name="João Vítor Correia Pessoa" userId="78ef02c7a44822d0" providerId="LiveId" clId="{724A7069-697A-4F53-9E38-5599A9652072}" dt="2025-09-25T00:03:50.326" v="9608" actId="47"/>
        <pc:sldMkLst>
          <pc:docMk/>
          <pc:sldMk cId="1142488423" sldId="286"/>
        </pc:sldMkLst>
        <pc:spChg chg="add del mod">
          <ac:chgData name="João Vítor Correia Pessoa" userId="78ef02c7a44822d0" providerId="LiveId" clId="{724A7069-697A-4F53-9E38-5599A9652072}" dt="2025-09-24T19:56:53.594" v="6417"/>
          <ac:spMkLst>
            <pc:docMk/>
            <pc:sldMk cId="1142488423" sldId="286"/>
            <ac:spMk id="3" creationId="{2BBDD1A8-4C87-3EEC-8F02-456B0FD66CFB}"/>
          </ac:spMkLst>
        </pc:spChg>
        <pc:spChg chg="add mod">
          <ac:chgData name="João Vítor Correia Pessoa" userId="78ef02c7a44822d0" providerId="LiveId" clId="{724A7069-697A-4F53-9E38-5599A9652072}" dt="2025-09-24T22:48:24.478" v="8309" actId="1076"/>
          <ac:spMkLst>
            <pc:docMk/>
            <pc:sldMk cId="1142488423" sldId="286"/>
            <ac:spMk id="3" creationId="{5D8F6675-0F75-81E1-C108-819EAB81E488}"/>
          </ac:spMkLst>
        </pc:spChg>
        <pc:spChg chg="add del mod">
          <ac:chgData name="João Vítor Correia Pessoa" userId="78ef02c7a44822d0" providerId="LiveId" clId="{724A7069-697A-4F53-9E38-5599A9652072}" dt="2025-09-24T22:49:46.256" v="8506" actId="478"/>
          <ac:spMkLst>
            <pc:docMk/>
            <pc:sldMk cId="1142488423" sldId="286"/>
            <ac:spMk id="4" creationId="{72B0C77E-02CD-07FA-FA8E-4407CCCCA34F}"/>
          </ac:spMkLst>
        </pc:spChg>
        <pc:spChg chg="add mod">
          <ac:chgData name="João Vítor Correia Pessoa" userId="78ef02c7a44822d0" providerId="LiveId" clId="{724A7069-697A-4F53-9E38-5599A9652072}" dt="2025-09-24T22:48:24.478" v="8309" actId="1076"/>
          <ac:spMkLst>
            <pc:docMk/>
            <pc:sldMk cId="1142488423" sldId="286"/>
            <ac:spMk id="5" creationId="{FC2E4D4C-2B83-5858-070D-04E7B2FDB067}"/>
          </ac:spMkLst>
        </pc:spChg>
        <pc:spChg chg="mod">
          <ac:chgData name="João Vítor Correia Pessoa" userId="78ef02c7a44822d0" providerId="LiveId" clId="{724A7069-697A-4F53-9E38-5599A9652072}" dt="2025-09-24T22:43:47.512" v="7803"/>
          <ac:spMkLst>
            <pc:docMk/>
            <pc:sldMk cId="1142488423" sldId="286"/>
            <ac:spMk id="7" creationId="{88FBA0DD-1ACE-31BF-8D78-760EFC269171}"/>
          </ac:spMkLst>
        </pc:spChg>
        <pc:spChg chg="mod">
          <ac:chgData name="João Vítor Correia Pessoa" userId="78ef02c7a44822d0" providerId="LiveId" clId="{724A7069-697A-4F53-9E38-5599A9652072}" dt="2025-09-24T22:43:47.512" v="7803"/>
          <ac:spMkLst>
            <pc:docMk/>
            <pc:sldMk cId="1142488423" sldId="286"/>
            <ac:spMk id="8" creationId="{483108C9-862E-1BAC-5B85-097F322A31C6}"/>
          </ac:spMkLst>
        </pc:spChg>
        <pc:spChg chg="mod">
          <ac:chgData name="João Vítor Correia Pessoa" userId="78ef02c7a44822d0" providerId="LiveId" clId="{724A7069-697A-4F53-9E38-5599A9652072}" dt="2025-09-24T22:46:09.946" v="8104" actId="20577"/>
          <ac:spMkLst>
            <pc:docMk/>
            <pc:sldMk cId="1142488423" sldId="286"/>
            <ac:spMk id="21" creationId="{02069B4D-2E1D-B1AD-3A44-86C14165BB35}"/>
          </ac:spMkLst>
        </pc:spChg>
        <pc:spChg chg="mod">
          <ac:chgData name="João Vítor Correia Pessoa" userId="78ef02c7a44822d0" providerId="LiveId" clId="{724A7069-697A-4F53-9E38-5599A9652072}" dt="2025-09-24T22:46:04.921" v="8089" actId="20577"/>
          <ac:spMkLst>
            <pc:docMk/>
            <pc:sldMk cId="1142488423" sldId="286"/>
            <ac:spMk id="83" creationId="{AB03AAF2-C659-56D3-BFB3-2DB4FAC16C56}"/>
          </ac:spMkLst>
        </pc:spChg>
        <pc:spChg chg="mod">
          <ac:chgData name="João Vítor Correia Pessoa" userId="78ef02c7a44822d0" providerId="LiveId" clId="{724A7069-697A-4F53-9E38-5599A9652072}" dt="2025-09-24T22:46:58.041" v="8139" actId="6549"/>
          <ac:spMkLst>
            <pc:docMk/>
            <pc:sldMk cId="1142488423" sldId="286"/>
            <ac:spMk id="84" creationId="{0ED6924D-747C-6339-CBBF-154A2C6ED66A}"/>
          </ac:spMkLst>
        </pc:spChg>
        <pc:spChg chg="add mod">
          <ac:chgData name="João Vítor Correia Pessoa" userId="78ef02c7a44822d0" providerId="LiveId" clId="{724A7069-697A-4F53-9E38-5599A9652072}" dt="2025-09-24T22:47:53.257" v="8294" actId="20577"/>
          <ac:spMkLst>
            <pc:docMk/>
            <pc:sldMk cId="1142488423" sldId="286"/>
            <ac:spMk id="85" creationId="{9415EBB0-7141-F86E-C011-26BFBA6E60A3}"/>
          </ac:spMkLst>
        </pc:spChg>
        <pc:spChg chg="mod">
          <ac:chgData name="João Vítor Correia Pessoa" userId="78ef02c7a44822d0" providerId="LiveId" clId="{724A7069-697A-4F53-9E38-5599A9652072}" dt="2025-09-24T22:48:24.478" v="8309" actId="1076"/>
          <ac:spMkLst>
            <pc:docMk/>
            <pc:sldMk cId="1142488423" sldId="286"/>
            <ac:spMk id="86" creationId="{183576DF-7889-313A-92B7-66DAD5D1DE7B}"/>
          </ac:spMkLst>
        </pc:spChg>
        <pc:spChg chg="mod">
          <ac:chgData name="João Vítor Correia Pessoa" userId="78ef02c7a44822d0" providerId="LiveId" clId="{724A7069-697A-4F53-9E38-5599A9652072}" dt="2025-09-24T22:49:20.816" v="8482" actId="20577"/>
          <ac:spMkLst>
            <pc:docMk/>
            <pc:sldMk cId="1142488423" sldId="286"/>
            <ac:spMk id="87" creationId="{CC13050F-ABF3-46DC-5CE6-B0653ABDB35C}"/>
          </ac:spMkLst>
        </pc:spChg>
        <pc:spChg chg="mod">
          <ac:chgData name="João Vítor Correia Pessoa" userId="78ef02c7a44822d0" providerId="LiveId" clId="{724A7069-697A-4F53-9E38-5599A9652072}" dt="2025-09-24T22:49:32.039" v="8504" actId="20577"/>
          <ac:spMkLst>
            <pc:docMk/>
            <pc:sldMk cId="1142488423" sldId="286"/>
            <ac:spMk id="88" creationId="{1F0C9B64-2F33-7C03-755C-34772C78F837}"/>
          </ac:spMkLst>
        </pc:spChg>
        <pc:spChg chg="mod">
          <ac:chgData name="João Vítor Correia Pessoa" userId="78ef02c7a44822d0" providerId="LiveId" clId="{724A7069-697A-4F53-9E38-5599A9652072}" dt="2025-09-24T22:48:24.478" v="8309" actId="1076"/>
          <ac:spMkLst>
            <pc:docMk/>
            <pc:sldMk cId="1142488423" sldId="286"/>
            <ac:spMk id="89" creationId="{7A71D09E-4D12-FC9D-943C-7D9E776C0925}"/>
          </ac:spMkLst>
        </pc:spChg>
        <pc:spChg chg="add del mod">
          <ac:chgData name="João Vítor Correia Pessoa" userId="78ef02c7a44822d0" providerId="LiveId" clId="{724A7069-697A-4F53-9E38-5599A9652072}" dt="2025-09-24T22:45:43.402" v="8065" actId="478"/>
          <ac:spMkLst>
            <pc:docMk/>
            <pc:sldMk cId="1142488423" sldId="286"/>
            <ac:spMk id="90" creationId="{18BAC72F-741D-0C08-E298-A5FA448B963D}"/>
          </ac:spMkLst>
        </pc:spChg>
        <pc:spChg chg="add del mod">
          <ac:chgData name="João Vítor Correia Pessoa" userId="78ef02c7a44822d0" providerId="LiveId" clId="{724A7069-697A-4F53-9E38-5599A9652072}" dt="2025-09-24T22:48:11.257" v="8295" actId="478"/>
          <ac:spMkLst>
            <pc:docMk/>
            <pc:sldMk cId="1142488423" sldId="286"/>
            <ac:spMk id="122" creationId="{E33A88A4-2474-A434-682D-363FD37D547D}"/>
          </ac:spMkLst>
        </pc:spChg>
        <pc:spChg chg="add del mod">
          <ac:chgData name="João Vítor Correia Pessoa" userId="78ef02c7a44822d0" providerId="LiveId" clId="{724A7069-697A-4F53-9E38-5599A9652072}" dt="2025-09-24T22:48:13.961" v="8298" actId="478"/>
          <ac:spMkLst>
            <pc:docMk/>
            <pc:sldMk cId="1142488423" sldId="286"/>
            <ac:spMk id="123" creationId="{6FE1651F-B4AD-0B72-114F-C6D3A567EAED}"/>
          </ac:spMkLst>
        </pc:spChg>
        <pc:grpChg chg="add mod">
          <ac:chgData name="João Vítor Correia Pessoa" userId="78ef02c7a44822d0" providerId="LiveId" clId="{724A7069-697A-4F53-9E38-5599A9652072}" dt="2025-09-24T22:48:24.478" v="8309" actId="1076"/>
          <ac:grpSpMkLst>
            <pc:docMk/>
            <pc:sldMk cId="1142488423" sldId="286"/>
            <ac:grpSpMk id="6" creationId="{71ABFD9C-9ADD-B6B9-3F7C-89F97A82EA04}"/>
          </ac:grpSpMkLst>
        </pc:grpChg>
        <pc:grpChg chg="mod">
          <ac:chgData name="João Vítor Correia Pessoa" userId="78ef02c7a44822d0" providerId="LiveId" clId="{724A7069-697A-4F53-9E38-5599A9652072}" dt="2025-09-24T22:48:24.478" v="8309" actId="1076"/>
          <ac:grpSpMkLst>
            <pc:docMk/>
            <pc:sldMk cId="1142488423" sldId="286"/>
            <ac:grpSpMk id="101" creationId="{3AA02B63-6865-0A7C-D7E0-256D55BBBF10}"/>
          </ac:grpSpMkLst>
        </pc:grpChg>
        <pc:grpChg chg="mod">
          <ac:chgData name="João Vítor Correia Pessoa" userId="78ef02c7a44822d0" providerId="LiveId" clId="{724A7069-697A-4F53-9E38-5599A9652072}" dt="2025-09-24T22:48:24.478" v="8309" actId="1076"/>
          <ac:grpSpMkLst>
            <pc:docMk/>
            <pc:sldMk cId="1142488423" sldId="286"/>
            <ac:grpSpMk id="104" creationId="{B7A7B828-DAD2-11FB-C5C5-AB116BE2B10D}"/>
          </ac:grpSpMkLst>
        </pc:grpChg>
        <pc:grpChg chg="mod">
          <ac:chgData name="João Vítor Correia Pessoa" userId="78ef02c7a44822d0" providerId="LiveId" clId="{724A7069-697A-4F53-9E38-5599A9652072}" dt="2025-09-24T22:48:24.478" v="8309" actId="1076"/>
          <ac:grpSpMkLst>
            <pc:docMk/>
            <pc:sldMk cId="1142488423" sldId="286"/>
            <ac:grpSpMk id="107" creationId="{A7F94873-C946-E914-DCE2-A82016DBCF7F}"/>
          </ac:grpSpMkLst>
        </pc:grpChg>
        <pc:grpChg chg="del mod">
          <ac:chgData name="João Vítor Correia Pessoa" userId="78ef02c7a44822d0" providerId="LiveId" clId="{724A7069-697A-4F53-9E38-5599A9652072}" dt="2025-09-24T22:45:44.490" v="8066" actId="478"/>
          <ac:grpSpMkLst>
            <pc:docMk/>
            <pc:sldMk cId="1142488423" sldId="286"/>
            <ac:grpSpMk id="110" creationId="{BB82C231-DAE9-EDDB-2EA3-B26E4043914D}"/>
          </ac:grpSpMkLst>
        </pc:grpChg>
        <pc:grpChg chg="add del mod">
          <ac:chgData name="João Vítor Correia Pessoa" userId="78ef02c7a44822d0" providerId="LiveId" clId="{724A7069-697A-4F53-9E38-5599A9652072}" dt="2025-09-24T22:48:12.032" v="8296" actId="478"/>
          <ac:grpSpMkLst>
            <pc:docMk/>
            <pc:sldMk cId="1142488423" sldId="286"/>
            <ac:grpSpMk id="124" creationId="{05B506A6-063E-330C-2B56-C255F4C6C1BA}"/>
          </ac:grpSpMkLst>
        </pc:grpChg>
        <pc:grpChg chg="add del mod">
          <ac:chgData name="João Vítor Correia Pessoa" userId="78ef02c7a44822d0" providerId="LiveId" clId="{724A7069-697A-4F53-9E38-5599A9652072}" dt="2025-09-24T22:48:12.921" v="8297" actId="478"/>
          <ac:grpSpMkLst>
            <pc:docMk/>
            <pc:sldMk cId="1142488423" sldId="286"/>
            <ac:grpSpMk id="127" creationId="{C41F5966-482F-BB8D-32C5-F26572E2D473}"/>
          </ac:grpSpMkLst>
        </pc:grpChg>
        <pc:picChg chg="add mod">
          <ac:chgData name="João Vítor Correia Pessoa" userId="78ef02c7a44822d0" providerId="LiveId" clId="{724A7069-697A-4F53-9E38-5599A9652072}" dt="2025-09-24T19:46:06.520" v="6350"/>
          <ac:picMkLst>
            <pc:docMk/>
            <pc:sldMk cId="1142488423" sldId="286"/>
            <ac:picMk id="2" creationId="{DA404AD4-8EE4-D02C-73A8-0DC519F3420E}"/>
          </ac:picMkLst>
        </pc:picChg>
      </pc:sldChg>
      <pc:sldChg chg="addSp delSp modSp add del mod modAnim">
        <pc:chgData name="João Vítor Correia Pessoa" userId="78ef02c7a44822d0" providerId="LiveId" clId="{724A7069-697A-4F53-9E38-5599A9652072}" dt="2025-09-24T23:32:49.068" v="8661" actId="47"/>
        <pc:sldMkLst>
          <pc:docMk/>
          <pc:sldMk cId="2178128315" sldId="287"/>
        </pc:sldMkLst>
        <pc:picChg chg="add mod">
          <ac:chgData name="João Vítor Correia Pessoa" userId="78ef02c7a44822d0" providerId="LiveId" clId="{724A7069-697A-4F53-9E38-5599A9652072}" dt="2025-09-24T19:46:03.012" v="6348"/>
          <ac:picMkLst>
            <pc:docMk/>
            <pc:sldMk cId="2178128315" sldId="287"/>
            <ac:picMk id="2" creationId="{2CADC85B-48E9-A84D-34CF-DBC4B0E51333}"/>
          </ac:picMkLst>
        </pc:picChg>
      </pc:sldChg>
      <pc:sldChg chg="addSp delSp modSp add del mod ord setBg modShow chgLayout">
        <pc:chgData name="João Vítor Correia Pessoa" userId="78ef02c7a44822d0" providerId="LiveId" clId="{724A7069-697A-4F53-9E38-5599A9652072}" dt="2025-09-24T19:45:08.390" v="6310" actId="47"/>
        <pc:sldMkLst>
          <pc:docMk/>
          <pc:sldMk cId="1668657039" sldId="288"/>
        </pc:sldMkLst>
      </pc:sldChg>
      <pc:sldChg chg="add del">
        <pc:chgData name="João Vítor Correia Pessoa" userId="78ef02c7a44822d0" providerId="LiveId" clId="{724A7069-697A-4F53-9E38-5599A9652072}" dt="2025-09-14T15:03:36.157" v="1393" actId="2890"/>
        <pc:sldMkLst>
          <pc:docMk/>
          <pc:sldMk cId="4136023017" sldId="288"/>
        </pc:sldMkLst>
      </pc:sldChg>
      <pc:sldChg chg="addSp delSp modSp add del mod setBg">
        <pc:chgData name="João Vítor Correia Pessoa" userId="78ef02c7a44822d0" providerId="LiveId" clId="{724A7069-697A-4F53-9E38-5599A9652072}" dt="2025-09-14T19:33:57.385" v="3772" actId="47"/>
        <pc:sldMkLst>
          <pc:docMk/>
          <pc:sldMk cId="1252141225" sldId="289"/>
        </pc:sldMkLst>
      </pc:sldChg>
      <pc:sldChg chg="add del">
        <pc:chgData name="João Vítor Correia Pessoa" userId="78ef02c7a44822d0" providerId="LiveId" clId="{724A7069-697A-4F53-9E38-5599A9652072}" dt="2025-09-14T15:16:44.456" v="1501" actId="47"/>
        <pc:sldMkLst>
          <pc:docMk/>
          <pc:sldMk cId="4018982041" sldId="289"/>
        </pc:sldMkLst>
      </pc:sldChg>
      <pc:sldChg chg="delSp add del mod setBg">
        <pc:chgData name="João Vítor Correia Pessoa" userId="78ef02c7a44822d0" providerId="LiveId" clId="{724A7069-697A-4F53-9E38-5599A9652072}" dt="2025-09-14T19:47:01.050" v="4002" actId="47"/>
        <pc:sldMkLst>
          <pc:docMk/>
          <pc:sldMk cId="2930116532" sldId="290"/>
        </pc:sldMkLst>
      </pc:sldChg>
      <pc:sldChg chg="add del">
        <pc:chgData name="João Vítor Correia Pessoa" userId="78ef02c7a44822d0" providerId="LiveId" clId="{724A7069-697A-4F53-9E38-5599A9652072}" dt="2025-09-14T19:46:53.086" v="4001" actId="47"/>
        <pc:sldMkLst>
          <pc:docMk/>
          <pc:sldMk cId="0" sldId="291"/>
        </pc:sldMkLst>
      </pc:sldChg>
      <pc:sldChg chg="add del">
        <pc:chgData name="João Vítor Correia Pessoa" userId="78ef02c7a44822d0" providerId="LiveId" clId="{724A7069-697A-4F53-9E38-5599A9652072}" dt="2025-09-14T20:26:31.025" v="4271" actId="2696"/>
        <pc:sldMkLst>
          <pc:docMk/>
          <pc:sldMk cId="0" sldId="292"/>
        </pc:sldMkLst>
      </pc:sldChg>
      <pc:sldChg chg="delSp add del mod modShow">
        <pc:chgData name="João Vítor Correia Pessoa" userId="78ef02c7a44822d0" providerId="LiveId" clId="{724A7069-697A-4F53-9E38-5599A9652072}" dt="2025-09-14T21:19:58.383" v="4620" actId="47"/>
        <pc:sldMkLst>
          <pc:docMk/>
          <pc:sldMk cId="1739137537" sldId="292"/>
        </pc:sldMkLst>
      </pc:sldChg>
      <pc:sldChg chg="add del">
        <pc:chgData name="João Vítor Correia Pessoa" userId="78ef02c7a44822d0" providerId="LiveId" clId="{724A7069-697A-4F53-9E38-5599A9652072}" dt="2025-09-14T20:26:31.025" v="4271" actId="2696"/>
        <pc:sldMkLst>
          <pc:docMk/>
          <pc:sldMk cId="0" sldId="293"/>
        </pc:sldMkLst>
      </pc:sldChg>
      <pc:sldChg chg="add del">
        <pc:chgData name="João Vítor Correia Pessoa" userId="78ef02c7a44822d0" providerId="LiveId" clId="{724A7069-697A-4F53-9E38-5599A9652072}" dt="2025-09-14T21:21:05.553" v="4628"/>
        <pc:sldMkLst>
          <pc:docMk/>
          <pc:sldMk cId="733414071" sldId="293"/>
        </pc:sldMkLst>
      </pc:sldChg>
      <pc:sldChg chg="add del">
        <pc:chgData name="João Vítor Correia Pessoa" userId="78ef02c7a44822d0" providerId="LiveId" clId="{724A7069-697A-4F53-9E38-5599A9652072}" dt="2025-09-24T19:45:13.078" v="6312" actId="47"/>
        <pc:sldMkLst>
          <pc:docMk/>
          <pc:sldMk cId="2303688692" sldId="293"/>
        </pc:sldMkLst>
      </pc:sldChg>
      <pc:sldChg chg="addSp delSp modSp add del mod modShow">
        <pc:chgData name="João Vítor Correia Pessoa" userId="78ef02c7a44822d0" providerId="LiveId" clId="{724A7069-697A-4F53-9E38-5599A9652072}" dt="2025-09-14T21:21:00.018" v="4626" actId="2696"/>
        <pc:sldMkLst>
          <pc:docMk/>
          <pc:sldMk cId="3627285479" sldId="293"/>
        </pc:sldMkLst>
      </pc:sldChg>
      <pc:sldChg chg="add del">
        <pc:chgData name="João Vítor Correia Pessoa" userId="78ef02c7a44822d0" providerId="LiveId" clId="{724A7069-697A-4F53-9E38-5599A9652072}" dt="2025-09-14T20:26:31.025" v="4271" actId="2696"/>
        <pc:sldMkLst>
          <pc:docMk/>
          <pc:sldMk cId="0" sldId="294"/>
        </pc:sldMkLst>
      </pc:sldChg>
      <pc:sldChg chg="delSp add del mod modShow">
        <pc:chgData name="João Vítor Correia Pessoa" userId="78ef02c7a44822d0" providerId="LiveId" clId="{724A7069-697A-4F53-9E38-5599A9652072}" dt="2025-09-14T21:18:38.834" v="4601" actId="47"/>
        <pc:sldMkLst>
          <pc:docMk/>
          <pc:sldMk cId="3168585902" sldId="294"/>
        </pc:sldMkLst>
      </pc:sldChg>
      <pc:sldChg chg="add del">
        <pc:chgData name="João Vítor Correia Pessoa" userId="78ef02c7a44822d0" providerId="LiveId" clId="{724A7069-697A-4F53-9E38-5599A9652072}" dt="2025-09-14T20:06:21.460" v="4157" actId="47"/>
        <pc:sldMkLst>
          <pc:docMk/>
          <pc:sldMk cId="0" sldId="295"/>
        </pc:sldMkLst>
      </pc:sldChg>
      <pc:sldChg chg="add del">
        <pc:chgData name="João Vítor Correia Pessoa" userId="78ef02c7a44822d0" providerId="LiveId" clId="{724A7069-697A-4F53-9E38-5599A9652072}" dt="2025-09-14T19:55:48.663" v="4061" actId="47"/>
        <pc:sldMkLst>
          <pc:docMk/>
          <pc:sldMk cId="0" sldId="296"/>
        </pc:sldMkLst>
      </pc:sldChg>
      <pc:sldChg chg="addSp delSp modSp add del mod ord">
        <pc:chgData name="João Vítor Correia Pessoa" userId="78ef02c7a44822d0" providerId="LiveId" clId="{724A7069-697A-4F53-9E38-5599A9652072}" dt="2025-09-24T23:32:56.967" v="8666" actId="47"/>
        <pc:sldMkLst>
          <pc:docMk/>
          <pc:sldMk cId="3275180583" sldId="297"/>
        </pc:sldMkLst>
        <pc:picChg chg="add mod">
          <ac:chgData name="João Vítor Correia Pessoa" userId="78ef02c7a44822d0" providerId="LiveId" clId="{724A7069-697A-4F53-9E38-5599A9652072}" dt="2025-09-24T19:45:53.710" v="6342"/>
          <ac:picMkLst>
            <pc:docMk/>
            <pc:sldMk cId="3275180583" sldId="297"/>
            <ac:picMk id="2" creationId="{A5866E92-FA14-EB80-A588-E30F567AD846}"/>
          </ac:picMkLst>
        </pc:picChg>
      </pc:sldChg>
      <pc:sldChg chg="addSp delSp modSp add del mod ord">
        <pc:chgData name="João Vítor Correia Pessoa" userId="78ef02c7a44822d0" providerId="LiveId" clId="{724A7069-697A-4F53-9E38-5599A9652072}" dt="2025-09-24T23:32:58.446" v="8667" actId="47"/>
        <pc:sldMkLst>
          <pc:docMk/>
          <pc:sldMk cId="2285911482" sldId="298"/>
        </pc:sldMkLst>
        <pc:picChg chg="add mod">
          <ac:chgData name="João Vítor Correia Pessoa" userId="78ef02c7a44822d0" providerId="LiveId" clId="{724A7069-697A-4F53-9E38-5599A9652072}" dt="2025-09-24T19:45:56.440" v="6344"/>
          <ac:picMkLst>
            <pc:docMk/>
            <pc:sldMk cId="2285911482" sldId="298"/>
            <ac:picMk id="2" creationId="{AA697EFD-F547-DF94-7B61-E1090E34360D}"/>
          </ac:picMkLst>
        </pc:picChg>
      </pc:sldChg>
      <pc:sldChg chg="addSp delSp modSp add del mod">
        <pc:chgData name="João Vítor Correia Pessoa" userId="78ef02c7a44822d0" providerId="LiveId" clId="{724A7069-697A-4F53-9E38-5599A9652072}" dt="2025-09-24T23:32:59.702" v="8668" actId="47"/>
        <pc:sldMkLst>
          <pc:docMk/>
          <pc:sldMk cId="4168074947" sldId="299"/>
        </pc:sldMkLst>
        <pc:spChg chg="add del mod">
          <ac:chgData name="João Vítor Correia Pessoa" userId="78ef02c7a44822d0" providerId="LiveId" clId="{724A7069-697A-4F53-9E38-5599A9652072}" dt="2025-09-24T19:58:44.782" v="6440" actId="478"/>
          <ac:spMkLst>
            <pc:docMk/>
            <pc:sldMk cId="4168074947" sldId="299"/>
            <ac:spMk id="15" creationId="{684A377E-E16F-F359-43D3-5ECA5BCF8BF5}"/>
          </ac:spMkLst>
        </pc:spChg>
        <pc:spChg chg="add del mod">
          <ac:chgData name="João Vítor Correia Pessoa" userId="78ef02c7a44822d0" providerId="LiveId" clId="{724A7069-697A-4F53-9E38-5599A9652072}" dt="2025-09-24T19:58:47.075" v="6442" actId="478"/>
          <ac:spMkLst>
            <pc:docMk/>
            <pc:sldMk cId="4168074947" sldId="299"/>
            <ac:spMk id="16" creationId="{B0F2F4A3-FD0D-B004-2AD2-2CE0671D58AC}"/>
          </ac:spMkLst>
        </pc:spChg>
        <pc:picChg chg="add del mod">
          <ac:chgData name="João Vítor Correia Pessoa" userId="78ef02c7a44822d0" providerId="LiveId" clId="{724A7069-697A-4F53-9E38-5599A9652072}" dt="2025-09-24T19:58:41.801" v="6439" actId="478"/>
          <ac:picMkLst>
            <pc:docMk/>
            <pc:sldMk cId="4168074947" sldId="299"/>
            <ac:picMk id="14" creationId="{B67AA7DF-4D97-BA51-4A3E-3DA4F866185D}"/>
          </ac:picMkLst>
        </pc:picChg>
        <pc:picChg chg="add del mod">
          <ac:chgData name="João Vítor Correia Pessoa" userId="78ef02c7a44822d0" providerId="LiveId" clId="{724A7069-697A-4F53-9E38-5599A9652072}" dt="2025-09-24T19:58:45.314" v="6441" actId="478"/>
          <ac:picMkLst>
            <pc:docMk/>
            <pc:sldMk cId="4168074947" sldId="299"/>
            <ac:picMk id="17" creationId="{B6171023-F005-253C-E4B1-6B5A6230245E}"/>
          </ac:picMkLst>
        </pc:picChg>
        <pc:picChg chg="add mod">
          <ac:chgData name="João Vítor Correia Pessoa" userId="78ef02c7a44822d0" providerId="LiveId" clId="{724A7069-697A-4F53-9E38-5599A9652072}" dt="2025-09-24T19:46:05.184" v="6349"/>
          <ac:picMkLst>
            <pc:docMk/>
            <pc:sldMk cId="4168074947" sldId="299"/>
            <ac:picMk id="32" creationId="{50F564D0-36FC-D805-EBA1-A1DB792CFDC3}"/>
          </ac:picMkLst>
        </pc:picChg>
        <pc:picChg chg="add del mod">
          <ac:chgData name="João Vítor Correia Pessoa" userId="78ef02c7a44822d0" providerId="LiveId" clId="{724A7069-697A-4F53-9E38-5599A9652072}" dt="2025-09-24T19:59:50.980" v="6450" actId="478"/>
          <ac:picMkLst>
            <pc:docMk/>
            <pc:sldMk cId="4168074947" sldId="299"/>
            <ac:picMk id="35" creationId="{AF3F0A97-F9B5-4C6D-F80B-A7289A38D123}"/>
          </ac:picMkLst>
        </pc:picChg>
        <pc:picChg chg="add mod">
          <ac:chgData name="João Vítor Correia Pessoa" userId="78ef02c7a44822d0" providerId="LiveId" clId="{724A7069-697A-4F53-9E38-5599A9652072}" dt="2025-09-24T20:00:03.625" v="6453" actId="1076"/>
          <ac:picMkLst>
            <pc:docMk/>
            <pc:sldMk cId="4168074947" sldId="299"/>
            <ac:picMk id="51" creationId="{1FA69466-6B20-DAC9-C5AF-77ABB3F630C7}"/>
          </ac:picMkLst>
        </pc:picChg>
      </pc:sldChg>
      <pc:sldChg chg="delSp add del mod">
        <pc:chgData name="João Vítor Correia Pessoa" userId="78ef02c7a44822d0" providerId="LiveId" clId="{724A7069-697A-4F53-9E38-5599A9652072}" dt="2025-09-14T20:11:29.487" v="4216" actId="47"/>
        <pc:sldMkLst>
          <pc:docMk/>
          <pc:sldMk cId="604532027" sldId="300"/>
        </pc:sldMkLst>
      </pc:sldChg>
      <pc:sldChg chg="addSp delSp modSp add del mod setBg addAnim delAnim modAnim modShow">
        <pc:chgData name="João Vítor Correia Pessoa" userId="78ef02c7a44822d0" providerId="LiveId" clId="{724A7069-697A-4F53-9E38-5599A9652072}" dt="2025-09-24T19:45:10.293" v="6311" actId="47"/>
        <pc:sldMkLst>
          <pc:docMk/>
          <pc:sldMk cId="3827705606" sldId="300"/>
        </pc:sldMkLst>
      </pc:sldChg>
      <pc:sldChg chg="add del">
        <pc:chgData name="João Vítor Correia Pessoa" userId="78ef02c7a44822d0" providerId="LiveId" clId="{724A7069-697A-4F53-9E38-5599A9652072}" dt="2025-09-14T21:45:12.915" v="4762" actId="47"/>
        <pc:sldMkLst>
          <pc:docMk/>
          <pc:sldMk cId="3278700374" sldId="301"/>
        </pc:sldMkLst>
      </pc:sldChg>
      <pc:sldChg chg="addSp delSp modSp add del mod">
        <pc:chgData name="João Vítor Correia Pessoa" userId="78ef02c7a44822d0" providerId="LiveId" clId="{724A7069-697A-4F53-9E38-5599A9652072}" dt="2025-09-14T23:47:42.687" v="6094" actId="47"/>
        <pc:sldMkLst>
          <pc:docMk/>
          <pc:sldMk cId="3868002115" sldId="301"/>
        </pc:sldMkLst>
      </pc:sldChg>
      <pc:sldChg chg="addSp delSp modSp add del mod ord modTransition setBg addAnim delAnim modAnim">
        <pc:chgData name="João Vítor Correia Pessoa" userId="78ef02c7a44822d0" providerId="LiveId" clId="{724A7069-697A-4F53-9E38-5599A9652072}" dt="2025-09-24T19:35:03.509" v="6111" actId="47"/>
        <pc:sldMkLst>
          <pc:docMk/>
          <pc:sldMk cId="2692443680" sldId="302"/>
        </pc:sldMkLst>
      </pc:sldChg>
      <pc:sldChg chg="delSp add del">
        <pc:chgData name="João Vítor Correia Pessoa" userId="78ef02c7a44822d0" providerId="LiveId" clId="{724A7069-697A-4F53-9E38-5599A9652072}" dt="2025-09-14T23:47:55.971" v="6095" actId="47"/>
        <pc:sldMkLst>
          <pc:docMk/>
          <pc:sldMk cId="36135785" sldId="303"/>
        </pc:sldMkLst>
      </pc:sldChg>
      <pc:sldChg chg="delSp add del">
        <pc:chgData name="João Vítor Correia Pessoa" userId="78ef02c7a44822d0" providerId="LiveId" clId="{724A7069-697A-4F53-9E38-5599A9652072}" dt="2025-09-14T23:48:00.572" v="6096" actId="47"/>
        <pc:sldMkLst>
          <pc:docMk/>
          <pc:sldMk cId="2096279677" sldId="304"/>
        </pc:sldMkLst>
      </pc:sldChg>
      <pc:sldChg chg="addSp delSp modSp add del mod">
        <pc:chgData name="João Vítor Correia Pessoa" userId="78ef02c7a44822d0" providerId="LiveId" clId="{724A7069-697A-4F53-9E38-5599A9652072}" dt="2025-09-24T23:32:53.230" v="8663" actId="47"/>
        <pc:sldMkLst>
          <pc:docMk/>
          <pc:sldMk cId="1651668329" sldId="305"/>
        </pc:sldMkLst>
        <pc:picChg chg="add mod">
          <ac:chgData name="João Vítor Correia Pessoa" userId="78ef02c7a44822d0" providerId="LiveId" clId="{724A7069-697A-4F53-9E38-5599A9652072}" dt="2025-09-24T19:46:00.959" v="6346"/>
          <ac:picMkLst>
            <pc:docMk/>
            <pc:sldMk cId="1651668329" sldId="305"/>
            <ac:picMk id="2" creationId="{275F8856-88E2-0C5C-EB44-52684060E608}"/>
          </ac:picMkLst>
        </pc:picChg>
      </pc:sldChg>
      <pc:sldChg chg="add del setBg">
        <pc:chgData name="João Vítor Correia Pessoa" userId="78ef02c7a44822d0" providerId="LiveId" clId="{724A7069-697A-4F53-9E38-5599A9652072}" dt="2025-09-14T23:20:19.446" v="5742"/>
        <pc:sldMkLst>
          <pc:docMk/>
          <pc:sldMk cId="3728286500" sldId="305"/>
        </pc:sldMkLst>
      </pc:sldChg>
      <pc:sldChg chg="addSp modSp add del">
        <pc:chgData name="João Vítor Correia Pessoa" userId="78ef02c7a44822d0" providerId="LiveId" clId="{724A7069-697A-4F53-9E38-5599A9652072}" dt="2025-09-24T23:32:50.539" v="8662" actId="47"/>
        <pc:sldMkLst>
          <pc:docMk/>
          <pc:sldMk cId="2168448925" sldId="306"/>
        </pc:sldMkLst>
        <pc:picChg chg="add mod">
          <ac:chgData name="João Vítor Correia Pessoa" userId="78ef02c7a44822d0" providerId="LiveId" clId="{724A7069-697A-4F53-9E38-5599A9652072}" dt="2025-09-24T19:46:02.056" v="6347"/>
          <ac:picMkLst>
            <pc:docMk/>
            <pc:sldMk cId="2168448925" sldId="306"/>
            <ac:picMk id="2" creationId="{4C3B0B4E-7A77-E409-B25F-B27BC69E36B5}"/>
          </ac:picMkLst>
        </pc:picChg>
      </pc:sldChg>
      <pc:sldChg chg="addSp delSp modSp add del mod">
        <pc:chgData name="João Vítor Correia Pessoa" userId="78ef02c7a44822d0" providerId="LiveId" clId="{724A7069-697A-4F53-9E38-5599A9652072}" dt="2025-09-24T23:33:03.057" v="8669" actId="47"/>
        <pc:sldMkLst>
          <pc:docMk/>
          <pc:sldMk cId="3942796911" sldId="307"/>
        </pc:sldMkLst>
        <pc:picChg chg="add mod">
          <ac:chgData name="João Vítor Correia Pessoa" userId="78ef02c7a44822d0" providerId="LiveId" clId="{724A7069-697A-4F53-9E38-5599A9652072}" dt="2025-09-24T19:45:59.580" v="6345"/>
          <ac:picMkLst>
            <pc:docMk/>
            <pc:sldMk cId="3942796911" sldId="307"/>
            <ac:picMk id="2" creationId="{3EC3861D-A03A-9FE8-CD80-F76FB86FC107}"/>
          </ac:picMkLst>
        </pc:picChg>
      </pc:sldChg>
      <pc:sldChg chg="addSp delSp add del mod">
        <pc:chgData name="João Vítor Correia Pessoa" userId="78ef02c7a44822d0" providerId="LiveId" clId="{724A7069-697A-4F53-9E38-5599A9652072}" dt="2025-09-24T21:56:57.009" v="6492" actId="2890"/>
        <pc:sldMkLst>
          <pc:docMk/>
          <pc:sldMk cId="2497211977" sldId="308"/>
        </pc:sldMkLst>
        <pc:spChg chg="add del">
          <ac:chgData name="João Vítor Correia Pessoa" userId="78ef02c7a44822d0" providerId="LiveId" clId="{724A7069-697A-4F53-9E38-5599A9652072}" dt="2025-09-24T21:56:56.377" v="6491" actId="478"/>
          <ac:spMkLst>
            <pc:docMk/>
            <pc:sldMk cId="2497211977" sldId="308"/>
            <ac:spMk id="3" creationId="{FF851B2E-C02B-DD58-5E4D-87786D81D808}"/>
          </ac:spMkLst>
        </pc:spChg>
      </pc:sldChg>
      <pc:sldChg chg="addSp delSp modSp add del mod ord modTransition">
        <pc:chgData name="João Vítor Correia Pessoa" userId="78ef02c7a44822d0" providerId="LiveId" clId="{724A7069-697A-4F53-9E38-5599A9652072}" dt="2025-09-24T23:53:34.212" v="9436" actId="47"/>
        <pc:sldMkLst>
          <pc:docMk/>
          <pc:sldMk cId="2804382294" sldId="308"/>
        </pc:sldMkLst>
        <pc:spChg chg="add mod">
          <ac:chgData name="João Vítor Correia Pessoa" userId="78ef02c7a44822d0" providerId="LiveId" clId="{724A7069-697A-4F53-9E38-5599A9652072}" dt="2025-09-24T22:02:28.902" v="6601" actId="1076"/>
          <ac:spMkLst>
            <pc:docMk/>
            <pc:sldMk cId="2804382294" sldId="308"/>
            <ac:spMk id="5" creationId="{00000000-0000-0000-0000-000000000000}"/>
          </ac:spMkLst>
        </pc:spChg>
        <pc:spChg chg="del">
          <ac:chgData name="João Vítor Correia Pessoa" userId="78ef02c7a44822d0" providerId="LiveId" clId="{724A7069-697A-4F53-9E38-5599A9652072}" dt="2025-09-24T21:57:03.079" v="6496" actId="478"/>
          <ac:spMkLst>
            <pc:docMk/>
            <pc:sldMk cId="2804382294" sldId="308"/>
            <ac:spMk id="6" creationId="{1142CA22-151C-23F8-E746-A60D0B683020}"/>
          </ac:spMkLst>
        </pc:spChg>
        <pc:spChg chg="del">
          <ac:chgData name="João Vítor Correia Pessoa" userId="78ef02c7a44822d0" providerId="LiveId" clId="{724A7069-697A-4F53-9E38-5599A9652072}" dt="2025-09-24T21:57:03.079" v="6496" actId="478"/>
          <ac:spMkLst>
            <pc:docMk/>
            <pc:sldMk cId="2804382294" sldId="308"/>
            <ac:spMk id="7" creationId="{53A2B9D7-F900-0D01-E12B-DB57A561004A}"/>
          </ac:spMkLst>
        </pc:spChg>
        <pc:spChg chg="del">
          <ac:chgData name="João Vítor Correia Pessoa" userId="78ef02c7a44822d0" providerId="LiveId" clId="{724A7069-697A-4F53-9E38-5599A9652072}" dt="2025-09-24T21:57:03.079" v="6496" actId="478"/>
          <ac:spMkLst>
            <pc:docMk/>
            <pc:sldMk cId="2804382294" sldId="308"/>
            <ac:spMk id="8" creationId="{474F749D-AC1C-F53F-F58C-32F3742BB889}"/>
          </ac:spMkLst>
        </pc:spChg>
        <pc:spChg chg="add mod">
          <ac:chgData name="João Vítor Correia Pessoa" userId="78ef02c7a44822d0" providerId="LiveId" clId="{724A7069-697A-4F53-9E38-5599A9652072}" dt="2025-09-24T22:02:25.023" v="6600" actId="14100"/>
          <ac:spMkLst>
            <pc:docMk/>
            <pc:sldMk cId="2804382294" sldId="308"/>
            <ac:spMk id="9" creationId="{2D9EC91D-9C5C-3D53-9EFD-509D8B2166DB}"/>
          </ac:spMkLst>
        </pc:spChg>
        <pc:spChg chg="del">
          <ac:chgData name="João Vítor Correia Pessoa" userId="78ef02c7a44822d0" providerId="LiveId" clId="{724A7069-697A-4F53-9E38-5599A9652072}" dt="2025-09-24T22:02:51.139" v="6602" actId="478"/>
          <ac:spMkLst>
            <pc:docMk/>
            <pc:sldMk cId="2804382294" sldId="308"/>
            <ac:spMk id="11" creationId="{B3F7D7D2-7258-B67E-C425-5A368E7893B2}"/>
          </ac:spMkLst>
        </pc:spChg>
        <pc:spChg chg="del">
          <ac:chgData name="João Vítor Correia Pessoa" userId="78ef02c7a44822d0" providerId="LiveId" clId="{724A7069-697A-4F53-9E38-5599A9652072}" dt="2025-09-24T21:57:03.079" v="6496" actId="478"/>
          <ac:spMkLst>
            <pc:docMk/>
            <pc:sldMk cId="2804382294" sldId="308"/>
            <ac:spMk id="12" creationId="{75276873-CEE9-2EDF-4549-13B5DC261E9D}"/>
          </ac:spMkLst>
        </pc:spChg>
        <pc:spChg chg="del">
          <ac:chgData name="João Vítor Correia Pessoa" userId="78ef02c7a44822d0" providerId="LiveId" clId="{724A7069-697A-4F53-9E38-5599A9652072}" dt="2025-09-24T21:57:03.079" v="6496" actId="478"/>
          <ac:spMkLst>
            <pc:docMk/>
            <pc:sldMk cId="2804382294" sldId="308"/>
            <ac:spMk id="13" creationId="{52C3544E-BF93-9EF1-7660-B1FD1DB3A4E5}"/>
          </ac:spMkLst>
        </pc:spChg>
        <pc:spChg chg="del">
          <ac:chgData name="João Vítor Correia Pessoa" userId="78ef02c7a44822d0" providerId="LiveId" clId="{724A7069-697A-4F53-9E38-5599A9652072}" dt="2025-09-24T21:57:03.079" v="6496" actId="478"/>
          <ac:spMkLst>
            <pc:docMk/>
            <pc:sldMk cId="2804382294" sldId="308"/>
            <ac:spMk id="14" creationId="{E8BA9D24-7B3F-03C9-2804-1B1F8DD9BB0A}"/>
          </ac:spMkLst>
        </pc:spChg>
        <pc:spChg chg="del">
          <ac:chgData name="João Vítor Correia Pessoa" userId="78ef02c7a44822d0" providerId="LiveId" clId="{724A7069-697A-4F53-9E38-5599A9652072}" dt="2025-09-24T21:57:03.079" v="6496" actId="478"/>
          <ac:spMkLst>
            <pc:docMk/>
            <pc:sldMk cId="2804382294" sldId="308"/>
            <ac:spMk id="15" creationId="{6CAC5A90-6B35-4E1D-2929-BFABDE57FC9D}"/>
          </ac:spMkLst>
        </pc:spChg>
        <pc:spChg chg="del">
          <ac:chgData name="João Vítor Correia Pessoa" userId="78ef02c7a44822d0" providerId="LiveId" clId="{724A7069-697A-4F53-9E38-5599A9652072}" dt="2025-09-24T21:57:03.079" v="6496" actId="478"/>
          <ac:spMkLst>
            <pc:docMk/>
            <pc:sldMk cId="2804382294" sldId="308"/>
            <ac:spMk id="16" creationId="{2B5470E7-CEAF-3713-0A29-FB245D85CE10}"/>
          </ac:spMkLst>
        </pc:spChg>
        <pc:spChg chg="del">
          <ac:chgData name="João Vítor Correia Pessoa" userId="78ef02c7a44822d0" providerId="LiveId" clId="{724A7069-697A-4F53-9E38-5599A9652072}" dt="2025-09-24T21:57:03.079" v="6496" actId="478"/>
          <ac:spMkLst>
            <pc:docMk/>
            <pc:sldMk cId="2804382294" sldId="308"/>
            <ac:spMk id="18" creationId="{86F78FEE-EC48-3F8A-E2D2-E2C533972B07}"/>
          </ac:spMkLst>
        </pc:spChg>
        <pc:spChg chg="del">
          <ac:chgData name="João Vítor Correia Pessoa" userId="78ef02c7a44822d0" providerId="LiveId" clId="{724A7069-697A-4F53-9E38-5599A9652072}" dt="2025-09-24T21:57:16.031" v="6497" actId="478"/>
          <ac:spMkLst>
            <pc:docMk/>
            <pc:sldMk cId="2804382294" sldId="308"/>
            <ac:spMk id="21" creationId="{26F85139-BDB4-8152-A1BB-5CFCE92BE9AC}"/>
          </ac:spMkLst>
        </pc:spChg>
        <pc:spChg chg="del">
          <ac:chgData name="João Vítor Correia Pessoa" userId="78ef02c7a44822d0" providerId="LiveId" clId="{724A7069-697A-4F53-9E38-5599A9652072}" dt="2025-09-24T21:57:03.079" v="6496" actId="478"/>
          <ac:spMkLst>
            <pc:docMk/>
            <pc:sldMk cId="2804382294" sldId="308"/>
            <ac:spMk id="24" creationId="{43F41F7F-E46B-B15B-2689-F7254BFAD2C3}"/>
          </ac:spMkLst>
        </pc:spChg>
        <pc:picChg chg="del">
          <ac:chgData name="João Vítor Correia Pessoa" userId="78ef02c7a44822d0" providerId="LiveId" clId="{724A7069-697A-4F53-9E38-5599A9652072}" dt="2025-09-24T22:01:55.940" v="6592" actId="478"/>
          <ac:picMkLst>
            <pc:docMk/>
            <pc:sldMk cId="2804382294" sldId="308"/>
            <ac:picMk id="10" creationId="{82F72B4C-94D1-276F-CC20-6A5340C04702}"/>
          </ac:picMkLst>
        </pc:picChg>
      </pc:sldChg>
      <pc:sldChg chg="addSp delSp modSp add del mod modTransition modAnim">
        <pc:chgData name="João Vítor Correia Pessoa" userId="78ef02c7a44822d0" providerId="LiveId" clId="{724A7069-697A-4F53-9E38-5599A9652072}" dt="2025-09-25T00:03:56.616" v="9609" actId="47"/>
        <pc:sldMkLst>
          <pc:docMk/>
          <pc:sldMk cId="1995656244" sldId="309"/>
        </pc:sldMkLst>
        <pc:spChg chg="mod">
          <ac:chgData name="João Vítor Correia Pessoa" userId="78ef02c7a44822d0" providerId="LiveId" clId="{724A7069-697A-4F53-9E38-5599A9652072}" dt="2025-09-24T22:40:15.445" v="7691" actId="20577"/>
          <ac:spMkLst>
            <pc:docMk/>
            <pc:sldMk cId="1995656244" sldId="309"/>
            <ac:spMk id="3" creationId="{54450A02-40C3-B940-DDCE-682CE24C2FAE}"/>
          </ac:spMkLst>
        </pc:spChg>
        <pc:spChg chg="mod">
          <ac:chgData name="João Vítor Correia Pessoa" userId="78ef02c7a44822d0" providerId="LiveId" clId="{724A7069-697A-4F53-9E38-5599A9652072}" dt="2025-09-24T23:34:16.048" v="8688" actId="404"/>
          <ac:spMkLst>
            <pc:docMk/>
            <pc:sldMk cId="1995656244" sldId="309"/>
            <ac:spMk id="4" creationId="{53D758A8-1B1D-F81A-F349-569B502431FD}"/>
          </ac:spMkLst>
        </pc:spChg>
        <pc:spChg chg="add mod">
          <ac:chgData name="João Vítor Correia Pessoa" userId="78ef02c7a44822d0" providerId="LiveId" clId="{724A7069-697A-4F53-9E38-5599A9652072}" dt="2025-09-24T22:52:06.145" v="8602" actId="1076"/>
          <ac:spMkLst>
            <pc:docMk/>
            <pc:sldMk cId="1995656244" sldId="309"/>
            <ac:spMk id="5" creationId="{178AAD35-A723-31C2-DCCC-20EF669EED6E}"/>
          </ac:spMkLst>
        </pc:spChg>
        <pc:spChg chg="del">
          <ac:chgData name="João Vítor Correia Pessoa" userId="78ef02c7a44822d0" providerId="LiveId" clId="{724A7069-697A-4F53-9E38-5599A9652072}" dt="2025-09-24T22:30:28.532" v="7538" actId="478"/>
          <ac:spMkLst>
            <pc:docMk/>
            <pc:sldMk cId="1995656244" sldId="309"/>
            <ac:spMk id="7" creationId="{3F032D6D-DF3D-3764-6257-EEE7CA035B26}"/>
          </ac:spMkLst>
        </pc:spChg>
        <pc:spChg chg="del">
          <ac:chgData name="João Vítor Correia Pessoa" userId="78ef02c7a44822d0" providerId="LiveId" clId="{724A7069-697A-4F53-9E38-5599A9652072}" dt="2025-09-24T22:30:28.532" v="7538" actId="478"/>
          <ac:spMkLst>
            <pc:docMk/>
            <pc:sldMk cId="1995656244" sldId="309"/>
            <ac:spMk id="8" creationId="{289310FC-D3E6-ABAF-06C3-0C8BC39C8068}"/>
          </ac:spMkLst>
        </pc:spChg>
        <pc:spChg chg="add del">
          <ac:chgData name="João Vítor Correia Pessoa" userId="78ef02c7a44822d0" providerId="LiveId" clId="{724A7069-697A-4F53-9E38-5599A9652072}" dt="2025-09-24T22:39:02.585" v="7667" actId="22"/>
          <ac:spMkLst>
            <pc:docMk/>
            <pc:sldMk cId="1995656244" sldId="309"/>
            <ac:spMk id="9" creationId="{F0B31791-6FFB-8B3C-EDEF-ACEEE0AF8D1E}"/>
          </ac:spMkLst>
        </pc:spChg>
        <pc:spChg chg="del">
          <ac:chgData name="João Vítor Correia Pessoa" userId="78ef02c7a44822d0" providerId="LiveId" clId="{724A7069-697A-4F53-9E38-5599A9652072}" dt="2025-09-24T22:30:28.532" v="7538" actId="478"/>
          <ac:spMkLst>
            <pc:docMk/>
            <pc:sldMk cId="1995656244" sldId="309"/>
            <ac:spMk id="10" creationId="{43FBCDA9-1BAA-1219-8E51-B4561A48559F}"/>
          </ac:spMkLst>
        </pc:spChg>
        <pc:spChg chg="del">
          <ac:chgData name="João Vítor Correia Pessoa" userId="78ef02c7a44822d0" providerId="LiveId" clId="{724A7069-697A-4F53-9E38-5599A9652072}" dt="2025-09-24T22:30:28.532" v="7538" actId="478"/>
          <ac:spMkLst>
            <pc:docMk/>
            <pc:sldMk cId="1995656244" sldId="309"/>
            <ac:spMk id="11" creationId="{2CACF36D-33DE-B737-30FD-9E96DFC40CED}"/>
          </ac:spMkLst>
        </pc:spChg>
        <pc:spChg chg="add mod">
          <ac:chgData name="João Vítor Correia Pessoa" userId="78ef02c7a44822d0" providerId="LiveId" clId="{724A7069-697A-4F53-9E38-5599A9652072}" dt="2025-09-24T22:52:06.145" v="8602" actId="1076"/>
          <ac:spMkLst>
            <pc:docMk/>
            <pc:sldMk cId="1995656244" sldId="309"/>
            <ac:spMk id="12" creationId="{EA4FA870-62DC-842E-4146-9F50E789509A}"/>
          </ac:spMkLst>
        </pc:spChg>
        <pc:spChg chg="del">
          <ac:chgData name="João Vítor Correia Pessoa" userId="78ef02c7a44822d0" providerId="LiveId" clId="{724A7069-697A-4F53-9E38-5599A9652072}" dt="2025-09-24T22:30:28.532" v="7538" actId="478"/>
          <ac:spMkLst>
            <pc:docMk/>
            <pc:sldMk cId="1995656244" sldId="309"/>
            <ac:spMk id="14" creationId="{42C6F866-6CDE-D4DD-BBB8-FD0EEF02CA96}"/>
          </ac:spMkLst>
        </pc:spChg>
        <pc:spChg chg="del">
          <ac:chgData name="João Vítor Correia Pessoa" userId="78ef02c7a44822d0" providerId="LiveId" clId="{724A7069-697A-4F53-9E38-5599A9652072}" dt="2025-09-24T22:30:28.532" v="7538" actId="478"/>
          <ac:spMkLst>
            <pc:docMk/>
            <pc:sldMk cId="1995656244" sldId="309"/>
            <ac:spMk id="15" creationId="{4F68C9E3-86D1-13F9-D5AE-6ADD88AAAE85}"/>
          </ac:spMkLst>
        </pc:spChg>
        <pc:spChg chg="del">
          <ac:chgData name="João Vítor Correia Pessoa" userId="78ef02c7a44822d0" providerId="LiveId" clId="{724A7069-697A-4F53-9E38-5599A9652072}" dt="2025-09-24T22:30:28.532" v="7538" actId="478"/>
          <ac:spMkLst>
            <pc:docMk/>
            <pc:sldMk cId="1995656244" sldId="309"/>
            <ac:spMk id="16" creationId="{B55AF70E-73F2-0D54-1912-D0F885B73F13}"/>
          </ac:spMkLst>
        </pc:spChg>
        <pc:spChg chg="del">
          <ac:chgData name="João Vítor Correia Pessoa" userId="78ef02c7a44822d0" providerId="LiveId" clId="{724A7069-697A-4F53-9E38-5599A9652072}" dt="2025-09-24T22:30:28.532" v="7538" actId="478"/>
          <ac:spMkLst>
            <pc:docMk/>
            <pc:sldMk cId="1995656244" sldId="309"/>
            <ac:spMk id="53" creationId="{69904485-5D73-3359-5D19-D786A36092B8}"/>
          </ac:spMkLst>
        </pc:spChg>
        <pc:spChg chg="del">
          <ac:chgData name="João Vítor Correia Pessoa" userId="78ef02c7a44822d0" providerId="LiveId" clId="{724A7069-697A-4F53-9E38-5599A9652072}" dt="2025-09-24T22:30:28.532" v="7538" actId="478"/>
          <ac:spMkLst>
            <pc:docMk/>
            <pc:sldMk cId="1995656244" sldId="309"/>
            <ac:spMk id="64" creationId="{AD31C00F-B1CD-27F7-0FAC-12F911B2EC22}"/>
          </ac:spMkLst>
        </pc:spChg>
        <pc:spChg chg="del">
          <ac:chgData name="João Vítor Correia Pessoa" userId="78ef02c7a44822d0" providerId="LiveId" clId="{724A7069-697A-4F53-9E38-5599A9652072}" dt="2025-09-24T22:30:28.532" v="7538" actId="478"/>
          <ac:spMkLst>
            <pc:docMk/>
            <pc:sldMk cId="1995656244" sldId="309"/>
            <ac:spMk id="71" creationId="{5ED2C92D-457A-8A22-4D4F-C0E83043FF2A}"/>
          </ac:spMkLst>
        </pc:spChg>
        <pc:spChg chg="mod">
          <ac:chgData name="João Vítor Correia Pessoa" userId="78ef02c7a44822d0" providerId="LiveId" clId="{724A7069-697A-4F53-9E38-5599A9652072}" dt="2025-09-24T22:52:06.145" v="8602" actId="1076"/>
          <ac:spMkLst>
            <pc:docMk/>
            <pc:sldMk cId="1995656244" sldId="309"/>
            <ac:spMk id="72" creationId="{0A2DC2BB-D4A2-9662-606A-A54A99B44FD0}"/>
          </ac:spMkLst>
        </pc:spChg>
      </pc:sldChg>
      <pc:sldChg chg="add del">
        <pc:chgData name="João Vítor Correia Pessoa" userId="78ef02c7a44822d0" providerId="LiveId" clId="{724A7069-697A-4F53-9E38-5599A9652072}" dt="2025-09-24T22:38:44.284" v="7663" actId="47"/>
        <pc:sldMkLst>
          <pc:docMk/>
          <pc:sldMk cId="3060387990" sldId="310"/>
        </pc:sldMkLst>
      </pc:sldChg>
      <pc:sldChg chg="addSp delSp modSp add del mod">
        <pc:chgData name="João Vítor Correia Pessoa" userId="78ef02c7a44822d0" providerId="LiveId" clId="{724A7069-697A-4F53-9E38-5599A9652072}" dt="2025-09-25T00:03:50.326" v="9608" actId="47"/>
        <pc:sldMkLst>
          <pc:docMk/>
          <pc:sldMk cId="3227652113" sldId="310"/>
        </pc:sldMkLst>
        <pc:spChg chg="del">
          <ac:chgData name="João Vítor Correia Pessoa" userId="78ef02c7a44822d0" providerId="LiveId" clId="{724A7069-697A-4F53-9E38-5599A9652072}" dt="2025-09-24T22:40:44.293" v="7693" actId="478"/>
          <ac:spMkLst>
            <pc:docMk/>
            <pc:sldMk cId="3227652113" sldId="310"/>
            <ac:spMk id="4" creationId="{C7C723FA-4CD0-4F1C-152A-6DDFDCD310FE}"/>
          </ac:spMkLst>
        </pc:spChg>
        <pc:spChg chg="add del mod">
          <ac:chgData name="João Vítor Correia Pessoa" userId="78ef02c7a44822d0" providerId="LiveId" clId="{724A7069-697A-4F53-9E38-5599A9652072}" dt="2025-09-24T22:42:56.972" v="7768" actId="478"/>
          <ac:spMkLst>
            <pc:docMk/>
            <pc:sldMk cId="3227652113" sldId="310"/>
            <ac:spMk id="5" creationId="{A6C01269-68E1-DCD3-61E4-1EB472EC1E99}"/>
          </ac:spMkLst>
        </pc:spChg>
        <pc:spChg chg="mod">
          <ac:chgData name="João Vítor Correia Pessoa" userId="78ef02c7a44822d0" providerId="LiveId" clId="{724A7069-697A-4F53-9E38-5599A9652072}" dt="2025-09-24T22:40:52.773" v="7712" actId="20577"/>
          <ac:spMkLst>
            <pc:docMk/>
            <pc:sldMk cId="3227652113" sldId="310"/>
            <ac:spMk id="21" creationId="{CE2AA0CF-DA00-6133-9A4C-2E353ACD9BA8}"/>
          </ac:spMkLst>
        </pc:spChg>
        <pc:spChg chg="del">
          <ac:chgData name="João Vítor Correia Pessoa" userId="78ef02c7a44822d0" providerId="LiveId" clId="{724A7069-697A-4F53-9E38-5599A9652072}" dt="2025-09-24T22:40:58.085" v="7713" actId="478"/>
          <ac:spMkLst>
            <pc:docMk/>
            <pc:sldMk cId="3227652113" sldId="310"/>
            <ac:spMk id="83" creationId="{48081726-2F07-3E87-38FB-D1CBD4D05EBC}"/>
          </ac:spMkLst>
        </pc:spChg>
        <pc:spChg chg="mod">
          <ac:chgData name="João Vítor Correia Pessoa" userId="78ef02c7a44822d0" providerId="LiveId" clId="{724A7069-697A-4F53-9E38-5599A9652072}" dt="2025-09-24T22:42:59.708" v="7769" actId="1076"/>
          <ac:spMkLst>
            <pc:docMk/>
            <pc:sldMk cId="3227652113" sldId="310"/>
            <ac:spMk id="84" creationId="{0E029606-8AA1-CAAF-339C-3A171F7CD984}"/>
          </ac:spMkLst>
        </pc:spChg>
        <pc:spChg chg="del">
          <ac:chgData name="João Vítor Correia Pessoa" userId="78ef02c7a44822d0" providerId="LiveId" clId="{724A7069-697A-4F53-9E38-5599A9652072}" dt="2025-09-24T22:42:07.956" v="7743" actId="478"/>
          <ac:spMkLst>
            <pc:docMk/>
            <pc:sldMk cId="3227652113" sldId="310"/>
            <ac:spMk id="85" creationId="{26887960-5334-BA47-0FA5-A809D8907424}"/>
          </ac:spMkLst>
        </pc:spChg>
        <pc:spChg chg="del">
          <ac:chgData name="João Vítor Correia Pessoa" userId="78ef02c7a44822d0" providerId="LiveId" clId="{724A7069-697A-4F53-9E38-5599A9652072}" dt="2025-09-24T22:42:07.956" v="7743" actId="478"/>
          <ac:spMkLst>
            <pc:docMk/>
            <pc:sldMk cId="3227652113" sldId="310"/>
            <ac:spMk id="86" creationId="{916390AB-B165-9886-2C78-7466E2B49BE0}"/>
          </ac:spMkLst>
        </pc:spChg>
        <pc:spChg chg="del">
          <ac:chgData name="João Vítor Correia Pessoa" userId="78ef02c7a44822d0" providerId="LiveId" clId="{724A7069-697A-4F53-9E38-5599A9652072}" dt="2025-09-24T22:42:07.956" v="7743" actId="478"/>
          <ac:spMkLst>
            <pc:docMk/>
            <pc:sldMk cId="3227652113" sldId="310"/>
            <ac:spMk id="87" creationId="{3803908F-8DA7-5AD7-8FF0-C666FDDE6FF0}"/>
          </ac:spMkLst>
        </pc:spChg>
        <pc:spChg chg="del">
          <ac:chgData name="João Vítor Correia Pessoa" userId="78ef02c7a44822d0" providerId="LiveId" clId="{724A7069-697A-4F53-9E38-5599A9652072}" dt="2025-09-24T22:42:07.956" v="7743" actId="478"/>
          <ac:spMkLst>
            <pc:docMk/>
            <pc:sldMk cId="3227652113" sldId="310"/>
            <ac:spMk id="88" creationId="{CE5B6F71-D752-7B10-9A2E-8689756FBD7F}"/>
          </ac:spMkLst>
        </pc:spChg>
        <pc:spChg chg="del">
          <ac:chgData name="João Vítor Correia Pessoa" userId="78ef02c7a44822d0" providerId="LiveId" clId="{724A7069-697A-4F53-9E38-5599A9652072}" dt="2025-09-24T22:42:07.956" v="7743" actId="478"/>
          <ac:spMkLst>
            <pc:docMk/>
            <pc:sldMk cId="3227652113" sldId="310"/>
            <ac:spMk id="89" creationId="{74FA1665-3905-21C6-A411-25D2DD523CF6}"/>
          </ac:spMkLst>
        </pc:spChg>
        <pc:spChg chg="del">
          <ac:chgData name="João Vítor Correia Pessoa" userId="78ef02c7a44822d0" providerId="LiveId" clId="{724A7069-697A-4F53-9E38-5599A9652072}" dt="2025-09-24T22:42:07.956" v="7743" actId="478"/>
          <ac:spMkLst>
            <pc:docMk/>
            <pc:sldMk cId="3227652113" sldId="310"/>
            <ac:spMk id="90" creationId="{54F85D74-859B-833F-D0EF-226BE259DECD}"/>
          </ac:spMkLst>
        </pc:spChg>
        <pc:spChg chg="del">
          <ac:chgData name="João Vítor Correia Pessoa" userId="78ef02c7a44822d0" providerId="LiveId" clId="{724A7069-697A-4F53-9E38-5599A9652072}" dt="2025-09-24T22:42:07.956" v="7743" actId="478"/>
          <ac:spMkLst>
            <pc:docMk/>
            <pc:sldMk cId="3227652113" sldId="310"/>
            <ac:spMk id="122" creationId="{F4EDA2C1-894D-8ED7-D2E3-252CED2EC608}"/>
          </ac:spMkLst>
        </pc:spChg>
        <pc:spChg chg="del">
          <ac:chgData name="João Vítor Correia Pessoa" userId="78ef02c7a44822d0" providerId="LiveId" clId="{724A7069-697A-4F53-9E38-5599A9652072}" dt="2025-09-24T22:42:07.956" v="7743" actId="478"/>
          <ac:spMkLst>
            <pc:docMk/>
            <pc:sldMk cId="3227652113" sldId="310"/>
            <ac:spMk id="123" creationId="{E4FE9F2B-1328-0EBD-96CA-7CAB6FEE583B}"/>
          </ac:spMkLst>
        </pc:spChg>
        <pc:grpChg chg="del">
          <ac:chgData name="João Vítor Correia Pessoa" userId="78ef02c7a44822d0" providerId="LiveId" clId="{724A7069-697A-4F53-9E38-5599A9652072}" dt="2025-09-24T22:42:06.067" v="7742" actId="478"/>
          <ac:grpSpMkLst>
            <pc:docMk/>
            <pc:sldMk cId="3227652113" sldId="310"/>
            <ac:grpSpMk id="95" creationId="{9AD3622E-2196-F8CF-BA1F-7A1128381696}"/>
          </ac:grpSpMkLst>
        </pc:grpChg>
        <pc:grpChg chg="del">
          <ac:chgData name="João Vítor Correia Pessoa" userId="78ef02c7a44822d0" providerId="LiveId" clId="{724A7069-697A-4F53-9E38-5599A9652072}" dt="2025-09-24T22:42:07.956" v="7743" actId="478"/>
          <ac:grpSpMkLst>
            <pc:docMk/>
            <pc:sldMk cId="3227652113" sldId="310"/>
            <ac:grpSpMk id="101" creationId="{08ED8B63-12C2-8374-7E70-020DA5966CF7}"/>
          </ac:grpSpMkLst>
        </pc:grpChg>
        <pc:grpChg chg="del">
          <ac:chgData name="João Vítor Correia Pessoa" userId="78ef02c7a44822d0" providerId="LiveId" clId="{724A7069-697A-4F53-9E38-5599A9652072}" dt="2025-09-24T22:42:07.956" v="7743" actId="478"/>
          <ac:grpSpMkLst>
            <pc:docMk/>
            <pc:sldMk cId="3227652113" sldId="310"/>
            <ac:grpSpMk id="104" creationId="{C09A01DF-95A2-191F-18EC-E8C7B055FAA6}"/>
          </ac:grpSpMkLst>
        </pc:grpChg>
      </pc:sldChg>
      <pc:sldChg chg="modSp add del mod">
        <pc:chgData name="João Vítor Correia Pessoa" userId="78ef02c7a44822d0" providerId="LiveId" clId="{724A7069-697A-4F53-9E38-5599A9652072}" dt="2025-09-25T00:03:50.326" v="9608" actId="47"/>
        <pc:sldMkLst>
          <pc:docMk/>
          <pc:sldMk cId="3353466923" sldId="311"/>
        </pc:sldMkLst>
        <pc:spChg chg="mod">
          <ac:chgData name="João Vítor Correia Pessoa" userId="78ef02c7a44822d0" providerId="LiveId" clId="{724A7069-697A-4F53-9E38-5599A9652072}" dt="2025-09-24T23:33:51.151" v="8682" actId="404"/>
          <ac:spMkLst>
            <pc:docMk/>
            <pc:sldMk cId="3353466923" sldId="311"/>
            <ac:spMk id="26" creationId="{1EF11502-F6D5-0A8B-289F-8FCEAA9069C7}"/>
          </ac:spMkLst>
        </pc:spChg>
      </pc:sldChg>
      <pc:sldChg chg="delSp modSp add del mod">
        <pc:chgData name="João Vítor Correia Pessoa" userId="78ef02c7a44822d0" providerId="LiveId" clId="{724A7069-697A-4F53-9E38-5599A9652072}" dt="2025-09-25T00:03:50.326" v="9608" actId="47"/>
        <pc:sldMkLst>
          <pc:docMk/>
          <pc:sldMk cId="669277095" sldId="312"/>
        </pc:sldMkLst>
        <pc:spChg chg="del">
          <ac:chgData name="João Vítor Correia Pessoa" userId="78ef02c7a44822d0" providerId="LiveId" clId="{724A7069-697A-4F53-9E38-5599A9652072}" dt="2025-09-24T23:34:54.790" v="8693" actId="478"/>
          <ac:spMkLst>
            <pc:docMk/>
            <pc:sldMk cId="669277095" sldId="312"/>
            <ac:spMk id="5" creationId="{28E4BAF2-58B5-AD53-AC10-A5C0389F1DDA}"/>
          </ac:spMkLst>
        </pc:spChg>
        <pc:spChg chg="del">
          <ac:chgData name="João Vítor Correia Pessoa" userId="78ef02c7a44822d0" providerId="LiveId" clId="{724A7069-697A-4F53-9E38-5599A9652072}" dt="2025-09-24T23:34:54.790" v="8693" actId="478"/>
          <ac:spMkLst>
            <pc:docMk/>
            <pc:sldMk cId="669277095" sldId="312"/>
            <ac:spMk id="7" creationId="{0E8CF249-8831-8F95-4907-C26358731C91}"/>
          </ac:spMkLst>
        </pc:spChg>
        <pc:spChg chg="del">
          <ac:chgData name="João Vítor Correia Pessoa" userId="78ef02c7a44822d0" providerId="LiveId" clId="{724A7069-697A-4F53-9E38-5599A9652072}" dt="2025-09-24T23:34:54.790" v="8693" actId="478"/>
          <ac:spMkLst>
            <pc:docMk/>
            <pc:sldMk cId="669277095" sldId="312"/>
            <ac:spMk id="9" creationId="{3D69C62A-0878-DED5-7534-D2A98EA814C3}"/>
          </ac:spMkLst>
        </pc:spChg>
        <pc:spChg chg="del">
          <ac:chgData name="João Vítor Correia Pessoa" userId="78ef02c7a44822d0" providerId="LiveId" clId="{724A7069-697A-4F53-9E38-5599A9652072}" dt="2025-09-24T23:34:54.790" v="8693" actId="478"/>
          <ac:spMkLst>
            <pc:docMk/>
            <pc:sldMk cId="669277095" sldId="312"/>
            <ac:spMk id="10" creationId="{1427539B-9AA4-EC2B-72B6-4A91BEF40780}"/>
          </ac:spMkLst>
        </pc:spChg>
        <pc:spChg chg="del">
          <ac:chgData name="João Vítor Correia Pessoa" userId="78ef02c7a44822d0" providerId="LiveId" clId="{724A7069-697A-4F53-9E38-5599A9652072}" dt="2025-09-24T23:34:54.790" v="8693" actId="478"/>
          <ac:spMkLst>
            <pc:docMk/>
            <pc:sldMk cId="669277095" sldId="312"/>
            <ac:spMk id="11" creationId="{CA326A49-0135-A9E1-238D-4BB8109156F6}"/>
          </ac:spMkLst>
        </pc:spChg>
        <pc:spChg chg="del">
          <ac:chgData name="João Vítor Correia Pessoa" userId="78ef02c7a44822d0" providerId="LiveId" clId="{724A7069-697A-4F53-9E38-5599A9652072}" dt="2025-09-24T23:34:54.790" v="8693" actId="478"/>
          <ac:spMkLst>
            <pc:docMk/>
            <pc:sldMk cId="669277095" sldId="312"/>
            <ac:spMk id="12" creationId="{AD26D1DA-4D2A-6643-DE53-8C8E23D9AF4F}"/>
          </ac:spMkLst>
        </pc:spChg>
        <pc:spChg chg="del">
          <ac:chgData name="João Vítor Correia Pessoa" userId="78ef02c7a44822d0" providerId="LiveId" clId="{724A7069-697A-4F53-9E38-5599A9652072}" dt="2025-09-24T23:34:54.790" v="8693" actId="478"/>
          <ac:spMkLst>
            <pc:docMk/>
            <pc:sldMk cId="669277095" sldId="312"/>
            <ac:spMk id="22" creationId="{7EDA9A93-1104-DFE5-B495-218D5A55C494}"/>
          </ac:spMkLst>
        </pc:spChg>
        <pc:spChg chg="del">
          <ac:chgData name="João Vítor Correia Pessoa" userId="78ef02c7a44822d0" providerId="LiveId" clId="{724A7069-697A-4F53-9E38-5599A9652072}" dt="2025-09-24T23:34:54.790" v="8693" actId="478"/>
          <ac:spMkLst>
            <pc:docMk/>
            <pc:sldMk cId="669277095" sldId="312"/>
            <ac:spMk id="23" creationId="{3735A02B-AC11-31A2-F996-2CC8D6E8E081}"/>
          </ac:spMkLst>
        </pc:spChg>
        <pc:spChg chg="mod">
          <ac:chgData name="João Vítor Correia Pessoa" userId="78ef02c7a44822d0" providerId="LiveId" clId="{724A7069-697A-4F53-9E38-5599A9652072}" dt="2025-09-24T23:34:58.174" v="8694" actId="20577"/>
          <ac:spMkLst>
            <pc:docMk/>
            <pc:sldMk cId="669277095" sldId="312"/>
            <ac:spMk id="26" creationId="{EC6ED109-AE29-0D67-57FF-5B92073453D4}"/>
          </ac:spMkLst>
        </pc:spChg>
        <pc:spChg chg="del">
          <ac:chgData name="João Vítor Correia Pessoa" userId="78ef02c7a44822d0" providerId="LiveId" clId="{724A7069-697A-4F53-9E38-5599A9652072}" dt="2025-09-24T23:34:54.790" v="8693" actId="478"/>
          <ac:spMkLst>
            <pc:docMk/>
            <pc:sldMk cId="669277095" sldId="312"/>
            <ac:spMk id="31" creationId="{1FEB1CAC-2F08-FB20-D2F6-7B2A2148E9DE}"/>
          </ac:spMkLst>
        </pc:spChg>
        <pc:spChg chg="del">
          <ac:chgData name="João Vítor Correia Pessoa" userId="78ef02c7a44822d0" providerId="LiveId" clId="{724A7069-697A-4F53-9E38-5599A9652072}" dt="2025-09-24T23:34:54.790" v="8693" actId="478"/>
          <ac:spMkLst>
            <pc:docMk/>
            <pc:sldMk cId="669277095" sldId="312"/>
            <ac:spMk id="35" creationId="{3AECBF63-BD07-5F5E-011A-6D7441302742}"/>
          </ac:spMkLst>
        </pc:spChg>
      </pc:sldChg>
      <pc:sldChg chg="add del">
        <pc:chgData name="João Vítor Correia Pessoa" userId="78ef02c7a44822d0" providerId="LiveId" clId="{724A7069-697A-4F53-9E38-5599A9652072}" dt="2025-09-25T02:58:42.038" v="12004" actId="47"/>
        <pc:sldMkLst>
          <pc:docMk/>
          <pc:sldMk cId="0" sldId="313"/>
        </pc:sldMkLst>
      </pc:sldChg>
      <pc:sldChg chg="modSp add del mod">
        <pc:chgData name="João Vítor Correia Pessoa" userId="78ef02c7a44822d0" providerId="LiveId" clId="{724A7069-697A-4F53-9E38-5599A9652072}" dt="2025-09-25T02:58:42.038" v="12004" actId="47"/>
        <pc:sldMkLst>
          <pc:docMk/>
          <pc:sldMk cId="0" sldId="314"/>
        </pc:sldMkLst>
        <pc:spChg chg="mod">
          <ac:chgData name="João Vítor Correia Pessoa" userId="78ef02c7a44822d0" providerId="LiveId" clId="{724A7069-697A-4F53-9E38-5599A9652072}" dt="2025-09-25T01:28:23.599" v="10492" actId="21"/>
          <ac:spMkLst>
            <pc:docMk/>
            <pc:sldMk cId="0" sldId="314"/>
            <ac:spMk id="19" creationId="{00000000-0000-0000-0000-000000000000}"/>
          </ac:spMkLst>
        </pc:spChg>
      </pc:sldChg>
      <pc:sldChg chg="add del">
        <pc:chgData name="João Vítor Correia Pessoa" userId="78ef02c7a44822d0" providerId="LiveId" clId="{724A7069-697A-4F53-9E38-5599A9652072}" dt="2025-09-25T02:58:42.038" v="12004" actId="47"/>
        <pc:sldMkLst>
          <pc:docMk/>
          <pc:sldMk cId="0" sldId="315"/>
        </pc:sldMkLst>
      </pc:sldChg>
      <pc:sldChg chg="add del">
        <pc:chgData name="João Vítor Correia Pessoa" userId="78ef02c7a44822d0" providerId="LiveId" clId="{724A7069-697A-4F53-9E38-5599A9652072}" dt="2025-09-25T02:58:42.038" v="12004" actId="47"/>
        <pc:sldMkLst>
          <pc:docMk/>
          <pc:sldMk cId="0" sldId="316"/>
        </pc:sldMkLst>
      </pc:sldChg>
      <pc:sldChg chg="addSp delSp modSp add mod ord setBg">
        <pc:chgData name="João Vítor Correia Pessoa" userId="78ef02c7a44822d0" providerId="LiveId" clId="{724A7069-697A-4F53-9E38-5599A9652072}" dt="2025-09-25T03:02:56.255" v="12062" actId="404"/>
        <pc:sldMkLst>
          <pc:docMk/>
          <pc:sldMk cId="0" sldId="317"/>
        </pc:sldMkLst>
        <pc:spChg chg="mod">
          <ac:chgData name="João Vítor Correia Pessoa" userId="78ef02c7a44822d0" providerId="LiveId" clId="{724A7069-697A-4F53-9E38-5599A9652072}" dt="2025-09-25T03:02:56.255" v="12062" actId="404"/>
          <ac:spMkLst>
            <pc:docMk/>
            <pc:sldMk cId="0" sldId="317"/>
            <ac:spMk id="3" creationId="{00000000-0000-0000-0000-000000000000}"/>
          </ac:spMkLst>
        </pc:spChg>
        <pc:spChg chg="mod">
          <ac:chgData name="João Vítor Correia Pessoa" userId="78ef02c7a44822d0" providerId="LiveId" clId="{724A7069-697A-4F53-9E38-5599A9652072}" dt="2025-09-24T23:48:54.947" v="8778" actId="1076"/>
          <ac:spMkLst>
            <pc:docMk/>
            <pc:sldMk cId="0" sldId="317"/>
            <ac:spMk id="4" creationId="{00000000-0000-0000-0000-000000000000}"/>
          </ac:spMkLst>
        </pc:spChg>
        <pc:spChg chg="mod">
          <ac:chgData name="João Vítor Correia Pessoa" userId="78ef02c7a44822d0" providerId="LiveId" clId="{724A7069-697A-4F53-9E38-5599A9652072}" dt="2025-09-24T23:48:54.947" v="8778" actId="1076"/>
          <ac:spMkLst>
            <pc:docMk/>
            <pc:sldMk cId="0" sldId="317"/>
            <ac:spMk id="5" creationId="{00000000-0000-0000-0000-000000000000}"/>
          </ac:spMkLst>
        </pc:spChg>
        <pc:spChg chg="mod">
          <ac:chgData name="João Vítor Correia Pessoa" userId="78ef02c7a44822d0" providerId="LiveId" clId="{724A7069-697A-4F53-9E38-5599A9652072}" dt="2025-09-24T23:49:07.120" v="8781" actId="1076"/>
          <ac:spMkLst>
            <pc:docMk/>
            <pc:sldMk cId="0" sldId="317"/>
            <ac:spMk id="6" creationId="{00000000-0000-0000-0000-000000000000}"/>
          </ac:spMkLst>
        </pc:spChg>
        <pc:spChg chg="mod">
          <ac:chgData name="João Vítor Correia Pessoa" userId="78ef02c7a44822d0" providerId="LiveId" clId="{724A7069-697A-4F53-9E38-5599A9652072}" dt="2025-09-24T23:49:07.120" v="8781" actId="1076"/>
          <ac:spMkLst>
            <pc:docMk/>
            <pc:sldMk cId="0" sldId="317"/>
            <ac:spMk id="7" creationId="{00000000-0000-0000-0000-000000000000}"/>
          </ac:spMkLst>
        </pc:spChg>
        <pc:spChg chg="mod">
          <ac:chgData name="João Vítor Correia Pessoa" userId="78ef02c7a44822d0" providerId="LiveId" clId="{724A7069-697A-4F53-9E38-5599A9652072}" dt="2025-09-24T23:49:07.120" v="8781" actId="1076"/>
          <ac:spMkLst>
            <pc:docMk/>
            <pc:sldMk cId="0" sldId="317"/>
            <ac:spMk id="8" creationId="{00000000-0000-0000-0000-000000000000}"/>
          </ac:spMkLst>
        </pc:spChg>
        <pc:spChg chg="mod">
          <ac:chgData name="João Vítor Correia Pessoa" userId="78ef02c7a44822d0" providerId="LiveId" clId="{724A7069-697A-4F53-9E38-5599A9652072}" dt="2025-09-24T23:48:01.295" v="8762" actId="404"/>
          <ac:spMkLst>
            <pc:docMk/>
            <pc:sldMk cId="0" sldId="317"/>
            <ac:spMk id="9" creationId="{00000000-0000-0000-0000-000000000000}"/>
          </ac:spMkLst>
        </pc:spChg>
        <pc:spChg chg="add mod">
          <ac:chgData name="João Vítor Correia Pessoa" userId="78ef02c7a44822d0" providerId="LiveId" clId="{724A7069-697A-4F53-9E38-5599A9652072}" dt="2025-09-24T23:49:02.231" v="8780" actId="1076"/>
          <ac:spMkLst>
            <pc:docMk/>
            <pc:sldMk cId="0" sldId="317"/>
            <ac:spMk id="11" creationId="{34942A69-0D07-FBE1-505B-A3B23FEFF8B4}"/>
          </ac:spMkLst>
        </pc:spChg>
        <pc:picChg chg="add del mod">
          <ac:chgData name="João Vítor Correia Pessoa" userId="78ef02c7a44822d0" providerId="LiveId" clId="{724A7069-697A-4F53-9E38-5599A9652072}" dt="2025-09-24T23:47:44.374" v="8758" actId="478"/>
          <ac:picMkLst>
            <pc:docMk/>
            <pc:sldMk cId="0" sldId="317"/>
            <ac:picMk id="2" creationId="{00000000-0000-0000-0000-000000000000}"/>
          </ac:picMkLst>
        </pc:picChg>
        <pc:picChg chg="add del mod">
          <ac:chgData name="João Vítor Correia Pessoa" userId="78ef02c7a44822d0" providerId="LiveId" clId="{724A7069-697A-4F53-9E38-5599A9652072}" dt="2025-09-24T23:47:58.758" v="8761" actId="478"/>
          <ac:picMkLst>
            <pc:docMk/>
            <pc:sldMk cId="0" sldId="317"/>
            <ac:picMk id="10" creationId="{5499C650-E9E8-8E95-627D-B7C74086EA80}"/>
          </ac:picMkLst>
        </pc:picChg>
      </pc:sldChg>
      <pc:sldChg chg="addSp delSp modSp add mod ord modTransition">
        <pc:chgData name="João Vítor Correia Pessoa" userId="78ef02c7a44822d0" providerId="LiveId" clId="{724A7069-697A-4F53-9E38-5599A9652072}" dt="2025-09-25T03:14:34.908" v="12332" actId="1036"/>
        <pc:sldMkLst>
          <pc:docMk/>
          <pc:sldMk cId="0" sldId="318"/>
        </pc:sldMkLst>
        <pc:spChg chg="mod">
          <ac:chgData name="João Vítor Correia Pessoa" userId="78ef02c7a44822d0" providerId="LiveId" clId="{724A7069-697A-4F53-9E38-5599A9652072}" dt="2025-09-25T00:01:30.798" v="9520" actId="207"/>
          <ac:spMkLst>
            <pc:docMk/>
            <pc:sldMk cId="0" sldId="318"/>
            <ac:spMk id="3" creationId="{00000000-0000-0000-0000-000000000000}"/>
          </ac:spMkLst>
        </pc:spChg>
        <pc:spChg chg="mod">
          <ac:chgData name="João Vítor Correia Pessoa" userId="78ef02c7a44822d0" providerId="LiveId" clId="{724A7069-697A-4F53-9E38-5599A9652072}" dt="2025-09-25T03:12:07.029" v="12329" actId="1037"/>
          <ac:spMkLst>
            <pc:docMk/>
            <pc:sldMk cId="0" sldId="318"/>
            <ac:spMk id="4" creationId="{00000000-0000-0000-0000-000000000000}"/>
          </ac:spMkLst>
        </pc:spChg>
        <pc:spChg chg="del mod">
          <ac:chgData name="João Vítor Correia Pessoa" userId="78ef02c7a44822d0" providerId="LiveId" clId="{724A7069-697A-4F53-9E38-5599A9652072}" dt="2025-09-25T03:05:11.033" v="12218" actId="478"/>
          <ac:spMkLst>
            <pc:docMk/>
            <pc:sldMk cId="0" sldId="318"/>
            <ac:spMk id="5" creationId="{00000000-0000-0000-0000-000000000000}"/>
          </ac:spMkLst>
        </pc:spChg>
        <pc:spChg chg="mod">
          <ac:chgData name="João Vítor Correia Pessoa" userId="78ef02c7a44822d0" providerId="LiveId" clId="{724A7069-697A-4F53-9E38-5599A9652072}" dt="2025-09-25T03:12:07.029" v="12329" actId="1037"/>
          <ac:spMkLst>
            <pc:docMk/>
            <pc:sldMk cId="0" sldId="318"/>
            <ac:spMk id="6" creationId="{00000000-0000-0000-0000-000000000000}"/>
          </ac:spMkLst>
        </pc:spChg>
        <pc:spChg chg="mod">
          <ac:chgData name="João Vítor Correia Pessoa" userId="78ef02c7a44822d0" providerId="LiveId" clId="{724A7069-697A-4F53-9E38-5599A9652072}" dt="2025-09-25T03:12:07.029" v="12329" actId="1037"/>
          <ac:spMkLst>
            <pc:docMk/>
            <pc:sldMk cId="0" sldId="318"/>
            <ac:spMk id="7" creationId="{00000000-0000-0000-0000-000000000000}"/>
          </ac:spMkLst>
        </pc:spChg>
        <pc:spChg chg="del mod">
          <ac:chgData name="João Vítor Correia Pessoa" userId="78ef02c7a44822d0" providerId="LiveId" clId="{724A7069-697A-4F53-9E38-5599A9652072}" dt="2025-09-25T03:05:34.209" v="12228" actId="478"/>
          <ac:spMkLst>
            <pc:docMk/>
            <pc:sldMk cId="0" sldId="318"/>
            <ac:spMk id="8" creationId="{00000000-0000-0000-0000-000000000000}"/>
          </ac:spMkLst>
        </pc:spChg>
        <pc:spChg chg="mod">
          <ac:chgData name="João Vítor Correia Pessoa" userId="78ef02c7a44822d0" providerId="LiveId" clId="{724A7069-697A-4F53-9E38-5599A9652072}" dt="2025-09-25T03:12:07.029" v="12329" actId="1037"/>
          <ac:spMkLst>
            <pc:docMk/>
            <pc:sldMk cId="0" sldId="318"/>
            <ac:spMk id="9" creationId="{00000000-0000-0000-0000-000000000000}"/>
          </ac:spMkLst>
        </pc:spChg>
        <pc:spChg chg="mod">
          <ac:chgData name="João Vítor Correia Pessoa" userId="78ef02c7a44822d0" providerId="LiveId" clId="{724A7069-697A-4F53-9E38-5599A9652072}" dt="2025-09-25T03:10:01.328" v="12300" actId="1076"/>
          <ac:spMkLst>
            <pc:docMk/>
            <pc:sldMk cId="0" sldId="318"/>
            <ac:spMk id="10" creationId="{00000000-0000-0000-0000-000000000000}"/>
          </ac:spMkLst>
        </pc:spChg>
        <pc:spChg chg="mod">
          <ac:chgData name="João Vítor Correia Pessoa" userId="78ef02c7a44822d0" providerId="LiveId" clId="{724A7069-697A-4F53-9E38-5599A9652072}" dt="2025-09-25T03:12:07.029" v="12329" actId="1037"/>
          <ac:spMkLst>
            <pc:docMk/>
            <pc:sldMk cId="0" sldId="318"/>
            <ac:spMk id="11" creationId="{00000000-0000-0000-0000-000000000000}"/>
          </ac:spMkLst>
        </pc:spChg>
        <pc:spChg chg="mod">
          <ac:chgData name="João Vítor Correia Pessoa" userId="78ef02c7a44822d0" providerId="LiveId" clId="{724A7069-697A-4F53-9E38-5599A9652072}" dt="2025-09-25T03:12:07.029" v="12329" actId="1037"/>
          <ac:spMkLst>
            <pc:docMk/>
            <pc:sldMk cId="0" sldId="318"/>
            <ac:spMk id="12" creationId="{00000000-0000-0000-0000-000000000000}"/>
          </ac:spMkLst>
        </pc:spChg>
        <pc:spChg chg="del mod">
          <ac:chgData name="João Vítor Correia Pessoa" userId="78ef02c7a44822d0" providerId="LiveId" clId="{724A7069-697A-4F53-9E38-5599A9652072}" dt="2025-09-25T03:08:32.391" v="12278" actId="478"/>
          <ac:spMkLst>
            <pc:docMk/>
            <pc:sldMk cId="0" sldId="318"/>
            <ac:spMk id="13" creationId="{00000000-0000-0000-0000-000000000000}"/>
          </ac:spMkLst>
        </pc:spChg>
        <pc:spChg chg="mod">
          <ac:chgData name="João Vítor Correia Pessoa" userId="78ef02c7a44822d0" providerId="LiveId" clId="{724A7069-697A-4F53-9E38-5599A9652072}" dt="2025-09-25T03:14:34.908" v="12332" actId="1036"/>
          <ac:spMkLst>
            <pc:docMk/>
            <pc:sldMk cId="0" sldId="318"/>
            <ac:spMk id="14" creationId="{00000000-0000-0000-0000-000000000000}"/>
          </ac:spMkLst>
        </pc:spChg>
        <pc:spChg chg="mod">
          <ac:chgData name="João Vítor Correia Pessoa" userId="78ef02c7a44822d0" providerId="LiveId" clId="{724A7069-697A-4F53-9E38-5599A9652072}" dt="2025-09-25T03:14:34.908" v="12332" actId="1036"/>
          <ac:spMkLst>
            <pc:docMk/>
            <pc:sldMk cId="0" sldId="318"/>
            <ac:spMk id="15" creationId="{00000000-0000-0000-0000-000000000000}"/>
          </ac:spMkLst>
        </pc:spChg>
        <pc:spChg chg="del mod">
          <ac:chgData name="João Vítor Correia Pessoa" userId="78ef02c7a44822d0" providerId="LiveId" clId="{724A7069-697A-4F53-9E38-5599A9652072}" dt="2025-09-25T03:09:11.191" v="12285" actId="478"/>
          <ac:spMkLst>
            <pc:docMk/>
            <pc:sldMk cId="0" sldId="318"/>
            <ac:spMk id="16" creationId="{00000000-0000-0000-0000-000000000000}"/>
          </ac:spMkLst>
        </pc:spChg>
        <pc:spChg chg="mod">
          <ac:chgData name="João Vítor Correia Pessoa" userId="78ef02c7a44822d0" providerId="LiveId" clId="{724A7069-697A-4F53-9E38-5599A9652072}" dt="2025-09-25T03:14:34.908" v="12332" actId="1036"/>
          <ac:spMkLst>
            <pc:docMk/>
            <pc:sldMk cId="0" sldId="318"/>
            <ac:spMk id="17" creationId="{00000000-0000-0000-0000-000000000000}"/>
          </ac:spMkLst>
        </pc:spChg>
        <pc:spChg chg="del mod">
          <ac:chgData name="João Vítor Correia Pessoa" userId="78ef02c7a44822d0" providerId="LiveId" clId="{724A7069-697A-4F53-9E38-5599A9652072}" dt="2025-09-25T03:11:30.877" v="12309" actId="478"/>
          <ac:spMkLst>
            <pc:docMk/>
            <pc:sldMk cId="0" sldId="318"/>
            <ac:spMk id="18" creationId="{00000000-0000-0000-0000-000000000000}"/>
          </ac:spMkLst>
        </pc:spChg>
        <pc:spChg chg="del mod">
          <ac:chgData name="João Vítor Correia Pessoa" userId="78ef02c7a44822d0" providerId="LiveId" clId="{724A7069-697A-4F53-9E38-5599A9652072}" dt="2025-09-25T03:11:30.877" v="12309" actId="478"/>
          <ac:spMkLst>
            <pc:docMk/>
            <pc:sldMk cId="0" sldId="318"/>
            <ac:spMk id="19" creationId="{00000000-0000-0000-0000-000000000000}"/>
          </ac:spMkLst>
        </pc:spChg>
        <pc:spChg chg="add mod">
          <ac:chgData name="João Vítor Correia Pessoa" userId="78ef02c7a44822d0" providerId="LiveId" clId="{724A7069-697A-4F53-9E38-5599A9652072}" dt="2025-09-25T03:14:09.326" v="12330" actId="1076"/>
          <ac:spMkLst>
            <pc:docMk/>
            <pc:sldMk cId="0" sldId="318"/>
            <ac:spMk id="22" creationId="{2B6CBE18-9464-88BD-35C8-C7257F7D6808}"/>
          </ac:spMkLst>
        </pc:spChg>
        <pc:spChg chg="add mod">
          <ac:chgData name="João Vítor Correia Pessoa" userId="78ef02c7a44822d0" providerId="LiveId" clId="{724A7069-697A-4F53-9E38-5599A9652072}" dt="2025-09-25T01:14:39.251" v="10246" actId="20577"/>
          <ac:spMkLst>
            <pc:docMk/>
            <pc:sldMk cId="0" sldId="318"/>
            <ac:spMk id="26" creationId="{DDFF0AB3-69D6-7096-4250-0CBF6942689D}"/>
          </ac:spMkLst>
        </pc:spChg>
        <pc:spChg chg="mod">
          <ac:chgData name="João Vítor Correia Pessoa" userId="78ef02c7a44822d0" providerId="LiveId" clId="{724A7069-697A-4F53-9E38-5599A9652072}" dt="2025-09-25T03:08:49.285" v="12279"/>
          <ac:spMkLst>
            <pc:docMk/>
            <pc:sldMk cId="0" sldId="318"/>
            <ac:spMk id="28" creationId="{D4DEDCDC-7BFE-2120-77A9-E94295377CAA}"/>
          </ac:spMkLst>
        </pc:spChg>
        <pc:spChg chg="mod">
          <ac:chgData name="João Vítor Correia Pessoa" userId="78ef02c7a44822d0" providerId="LiveId" clId="{724A7069-697A-4F53-9E38-5599A9652072}" dt="2025-09-25T03:08:49.285" v="12279"/>
          <ac:spMkLst>
            <pc:docMk/>
            <pc:sldMk cId="0" sldId="318"/>
            <ac:spMk id="29" creationId="{9B15CEFD-D4EB-BAA8-615C-DCDAD514C60F}"/>
          </ac:spMkLst>
        </pc:spChg>
        <pc:spChg chg="mod">
          <ac:chgData name="João Vítor Correia Pessoa" userId="78ef02c7a44822d0" providerId="LiveId" clId="{724A7069-697A-4F53-9E38-5599A9652072}" dt="2025-09-25T03:09:02.141" v="12283"/>
          <ac:spMkLst>
            <pc:docMk/>
            <pc:sldMk cId="0" sldId="318"/>
            <ac:spMk id="31" creationId="{38432F9C-7801-3E90-B680-413BE6829C86}"/>
          </ac:spMkLst>
        </pc:spChg>
        <pc:spChg chg="mod">
          <ac:chgData name="João Vítor Correia Pessoa" userId="78ef02c7a44822d0" providerId="LiveId" clId="{724A7069-697A-4F53-9E38-5599A9652072}" dt="2025-09-25T03:09:02.141" v="12283"/>
          <ac:spMkLst>
            <pc:docMk/>
            <pc:sldMk cId="0" sldId="318"/>
            <ac:spMk id="32" creationId="{2F6E8FC1-3309-012F-350B-0519D219F4FC}"/>
          </ac:spMkLst>
        </pc:spChg>
        <pc:grpChg chg="add mod">
          <ac:chgData name="João Vítor Correia Pessoa" userId="78ef02c7a44822d0" providerId="LiveId" clId="{724A7069-697A-4F53-9E38-5599A9652072}" dt="2025-09-25T03:14:34.908" v="12332" actId="1036"/>
          <ac:grpSpMkLst>
            <pc:docMk/>
            <pc:sldMk cId="0" sldId="318"/>
            <ac:grpSpMk id="27" creationId="{8047D756-55BC-1DC3-DA5C-CA5C3133CA00}"/>
          </ac:grpSpMkLst>
        </pc:grpChg>
        <pc:grpChg chg="add mod">
          <ac:chgData name="João Vítor Correia Pessoa" userId="78ef02c7a44822d0" providerId="LiveId" clId="{724A7069-697A-4F53-9E38-5599A9652072}" dt="2025-09-25T03:14:34.908" v="12332" actId="1036"/>
          <ac:grpSpMkLst>
            <pc:docMk/>
            <pc:sldMk cId="0" sldId="318"/>
            <ac:grpSpMk id="30" creationId="{A6439622-C0FF-92B3-66B5-E8E4D20CB44B}"/>
          </ac:grpSpMkLst>
        </pc:grpChg>
        <pc:picChg chg="del mod">
          <ac:chgData name="João Vítor Correia Pessoa" userId="78ef02c7a44822d0" providerId="LiveId" clId="{724A7069-697A-4F53-9E38-5599A9652072}" dt="2025-09-25T00:00:09.102" v="9510" actId="478"/>
          <ac:picMkLst>
            <pc:docMk/>
            <pc:sldMk cId="0" sldId="318"/>
            <ac:picMk id="2" creationId="{00000000-0000-0000-0000-000000000000}"/>
          </ac:picMkLst>
        </pc:picChg>
        <pc:picChg chg="mod ord">
          <ac:chgData name="João Vítor Correia Pessoa" userId="78ef02c7a44822d0" providerId="LiveId" clId="{724A7069-697A-4F53-9E38-5599A9652072}" dt="2025-09-25T03:14:09.326" v="12330" actId="1076"/>
          <ac:picMkLst>
            <pc:docMk/>
            <pc:sldMk cId="0" sldId="318"/>
            <ac:picMk id="20" creationId="{00000000-0000-0000-0000-000000000000}"/>
          </ac:picMkLst>
        </pc:picChg>
        <pc:picChg chg="add del mod">
          <ac:chgData name="João Vítor Correia Pessoa" userId="78ef02c7a44822d0" providerId="LiveId" clId="{724A7069-697A-4F53-9E38-5599A9652072}" dt="2025-09-24T23:59:30.911" v="9493" actId="478"/>
          <ac:picMkLst>
            <pc:docMk/>
            <pc:sldMk cId="0" sldId="318"/>
            <ac:picMk id="23" creationId="{377DA1F4-B306-4F94-B14C-491A14A46572}"/>
          </ac:picMkLst>
        </pc:picChg>
        <pc:picChg chg="add del mod">
          <ac:chgData name="João Vítor Correia Pessoa" userId="78ef02c7a44822d0" providerId="LiveId" clId="{724A7069-697A-4F53-9E38-5599A9652072}" dt="2025-09-25T00:05:16.531" v="9723" actId="478"/>
          <ac:picMkLst>
            <pc:docMk/>
            <pc:sldMk cId="0" sldId="318"/>
            <ac:picMk id="24" creationId="{9FA345DB-0A52-DA30-8884-260DFD4C0C92}"/>
          </ac:picMkLst>
        </pc:picChg>
        <pc:picChg chg="add mod">
          <ac:chgData name="João Vítor Correia Pessoa" userId="78ef02c7a44822d0" providerId="LiveId" clId="{724A7069-697A-4F53-9E38-5599A9652072}" dt="2025-09-25T00:05:16.760" v="9724"/>
          <ac:picMkLst>
            <pc:docMk/>
            <pc:sldMk cId="0" sldId="318"/>
            <ac:picMk id="25" creationId="{16DCE317-738E-1BB7-92E4-C6912B99F2E4}"/>
          </ac:picMkLst>
        </pc:picChg>
      </pc:sldChg>
      <pc:sldChg chg="addSp delSp modSp add mod ord modTransition">
        <pc:chgData name="João Vítor Correia Pessoa" userId="78ef02c7a44822d0" providerId="LiveId" clId="{724A7069-697A-4F53-9E38-5599A9652072}" dt="2025-09-25T03:30:05.835" v="12504" actId="478"/>
        <pc:sldMkLst>
          <pc:docMk/>
          <pc:sldMk cId="0" sldId="319"/>
        </pc:sldMkLst>
        <pc:spChg chg="mod">
          <ac:chgData name="João Vítor Correia Pessoa" userId="78ef02c7a44822d0" providerId="LiveId" clId="{724A7069-697A-4F53-9E38-5599A9652072}" dt="2025-09-25T00:01:41.323" v="9522" actId="21"/>
          <ac:spMkLst>
            <pc:docMk/>
            <pc:sldMk cId="0" sldId="319"/>
            <ac:spMk id="3" creationId="{00000000-0000-0000-0000-000000000000}"/>
          </ac:spMkLst>
        </pc:spChg>
        <pc:spChg chg="mod">
          <ac:chgData name="João Vítor Correia Pessoa" userId="78ef02c7a44822d0" providerId="LiveId" clId="{724A7069-697A-4F53-9E38-5599A9652072}" dt="2025-09-25T03:30:02.875" v="12503" actId="1076"/>
          <ac:spMkLst>
            <pc:docMk/>
            <pc:sldMk cId="0" sldId="319"/>
            <ac:spMk id="4" creationId="{00000000-0000-0000-0000-000000000000}"/>
          </ac:spMkLst>
        </pc:spChg>
        <pc:spChg chg="del mod">
          <ac:chgData name="João Vítor Correia Pessoa" userId="78ef02c7a44822d0" providerId="LiveId" clId="{724A7069-697A-4F53-9E38-5599A9652072}" dt="2025-09-25T03:04:29.578" v="12199" actId="478"/>
          <ac:spMkLst>
            <pc:docMk/>
            <pc:sldMk cId="0" sldId="319"/>
            <ac:spMk id="5" creationId="{00000000-0000-0000-0000-000000000000}"/>
          </ac:spMkLst>
        </pc:spChg>
        <pc:spChg chg="mod">
          <ac:chgData name="João Vítor Correia Pessoa" userId="78ef02c7a44822d0" providerId="LiveId" clId="{724A7069-697A-4F53-9E38-5599A9652072}" dt="2025-09-25T03:30:02.875" v="12503" actId="1076"/>
          <ac:spMkLst>
            <pc:docMk/>
            <pc:sldMk cId="0" sldId="319"/>
            <ac:spMk id="6" creationId="{00000000-0000-0000-0000-000000000000}"/>
          </ac:spMkLst>
        </pc:spChg>
        <pc:spChg chg="mod">
          <ac:chgData name="João Vítor Correia Pessoa" userId="78ef02c7a44822d0" providerId="LiveId" clId="{724A7069-697A-4F53-9E38-5599A9652072}" dt="2025-09-25T03:04:38.902" v="12203" actId="21"/>
          <ac:spMkLst>
            <pc:docMk/>
            <pc:sldMk cId="0" sldId="319"/>
            <ac:spMk id="7" creationId="{00000000-0000-0000-0000-000000000000}"/>
          </ac:spMkLst>
        </pc:spChg>
        <pc:spChg chg="mod">
          <ac:chgData name="João Vítor Correia Pessoa" userId="78ef02c7a44822d0" providerId="LiveId" clId="{724A7069-697A-4F53-9E38-5599A9652072}" dt="2025-09-25T03:04:49.711" v="12210" actId="21"/>
          <ac:spMkLst>
            <pc:docMk/>
            <pc:sldMk cId="0" sldId="319"/>
            <ac:spMk id="8" creationId="{00000000-0000-0000-0000-000000000000}"/>
          </ac:spMkLst>
        </pc:spChg>
        <pc:spChg chg="del mod">
          <ac:chgData name="João Vítor Correia Pessoa" userId="78ef02c7a44822d0" providerId="LiveId" clId="{724A7069-697A-4F53-9E38-5599A9652072}" dt="2025-09-25T03:05:05.865" v="12217" actId="478"/>
          <ac:spMkLst>
            <pc:docMk/>
            <pc:sldMk cId="0" sldId="319"/>
            <ac:spMk id="9" creationId="{00000000-0000-0000-0000-000000000000}"/>
          </ac:spMkLst>
        </pc:spChg>
        <pc:spChg chg="mod">
          <ac:chgData name="João Vítor Correia Pessoa" userId="78ef02c7a44822d0" providerId="LiveId" clId="{724A7069-697A-4F53-9E38-5599A9652072}" dt="2025-09-25T03:30:02.875" v="12503" actId="1076"/>
          <ac:spMkLst>
            <pc:docMk/>
            <pc:sldMk cId="0" sldId="319"/>
            <ac:spMk id="10" creationId="{00000000-0000-0000-0000-000000000000}"/>
          </ac:spMkLst>
        </pc:spChg>
        <pc:spChg chg="mod">
          <ac:chgData name="João Vítor Correia Pessoa" userId="78ef02c7a44822d0" providerId="LiveId" clId="{724A7069-697A-4F53-9E38-5599A9652072}" dt="2025-09-25T03:30:02.875" v="12503" actId="1076"/>
          <ac:spMkLst>
            <pc:docMk/>
            <pc:sldMk cId="0" sldId="319"/>
            <ac:spMk id="11" creationId="{00000000-0000-0000-0000-000000000000}"/>
          </ac:spMkLst>
        </pc:spChg>
        <pc:spChg chg="mod">
          <ac:chgData name="João Vítor Correia Pessoa" userId="78ef02c7a44822d0" providerId="LiveId" clId="{724A7069-697A-4F53-9E38-5599A9652072}" dt="2025-09-25T03:27:53.536" v="12462" actId="21"/>
          <ac:spMkLst>
            <pc:docMk/>
            <pc:sldMk cId="0" sldId="319"/>
            <ac:spMk id="12" creationId="{00000000-0000-0000-0000-000000000000}"/>
          </ac:spMkLst>
        </pc:spChg>
        <pc:spChg chg="mod">
          <ac:chgData name="João Vítor Correia Pessoa" userId="78ef02c7a44822d0" providerId="LiveId" clId="{724A7069-697A-4F53-9E38-5599A9652072}" dt="2025-09-25T03:30:02.875" v="12503" actId="1076"/>
          <ac:spMkLst>
            <pc:docMk/>
            <pc:sldMk cId="0" sldId="319"/>
            <ac:spMk id="13" creationId="{00000000-0000-0000-0000-000000000000}"/>
          </ac:spMkLst>
        </pc:spChg>
        <pc:spChg chg="mod">
          <ac:chgData name="João Vítor Correia Pessoa" userId="78ef02c7a44822d0" providerId="LiveId" clId="{724A7069-697A-4F53-9E38-5599A9652072}" dt="2025-09-25T03:30:02.875" v="12503" actId="1076"/>
          <ac:spMkLst>
            <pc:docMk/>
            <pc:sldMk cId="0" sldId="319"/>
            <ac:spMk id="14" creationId="{00000000-0000-0000-0000-000000000000}"/>
          </ac:spMkLst>
        </pc:spChg>
        <pc:spChg chg="mod">
          <ac:chgData name="João Vítor Correia Pessoa" userId="78ef02c7a44822d0" providerId="LiveId" clId="{724A7069-697A-4F53-9E38-5599A9652072}" dt="2025-09-25T03:29:17.253" v="12496" actId="1076"/>
          <ac:spMkLst>
            <pc:docMk/>
            <pc:sldMk cId="0" sldId="319"/>
            <ac:spMk id="15" creationId="{00000000-0000-0000-0000-000000000000}"/>
          </ac:spMkLst>
        </pc:spChg>
        <pc:spChg chg="mod">
          <ac:chgData name="João Vítor Correia Pessoa" userId="78ef02c7a44822d0" providerId="LiveId" clId="{724A7069-697A-4F53-9E38-5599A9652072}" dt="2025-09-25T03:30:02.875" v="12503" actId="1076"/>
          <ac:spMkLst>
            <pc:docMk/>
            <pc:sldMk cId="0" sldId="319"/>
            <ac:spMk id="16" creationId="{00000000-0000-0000-0000-000000000000}"/>
          </ac:spMkLst>
        </pc:spChg>
        <pc:spChg chg="mod">
          <ac:chgData name="João Vítor Correia Pessoa" userId="78ef02c7a44822d0" providerId="LiveId" clId="{724A7069-697A-4F53-9E38-5599A9652072}" dt="2025-09-25T03:30:02.875" v="12503" actId="1076"/>
          <ac:spMkLst>
            <pc:docMk/>
            <pc:sldMk cId="0" sldId="319"/>
            <ac:spMk id="17" creationId="{00000000-0000-0000-0000-000000000000}"/>
          </ac:spMkLst>
        </pc:spChg>
        <pc:spChg chg="mod">
          <ac:chgData name="João Vítor Correia Pessoa" userId="78ef02c7a44822d0" providerId="LiveId" clId="{724A7069-697A-4F53-9E38-5599A9652072}" dt="2025-09-25T03:28:24.796" v="12471" actId="20577"/>
          <ac:spMkLst>
            <pc:docMk/>
            <pc:sldMk cId="0" sldId="319"/>
            <ac:spMk id="18" creationId="{00000000-0000-0000-0000-000000000000}"/>
          </ac:spMkLst>
        </pc:spChg>
        <pc:spChg chg="mod">
          <ac:chgData name="João Vítor Correia Pessoa" userId="78ef02c7a44822d0" providerId="LiveId" clId="{724A7069-697A-4F53-9E38-5599A9652072}" dt="2025-09-25T03:29:29.702" v="12499" actId="1076"/>
          <ac:spMkLst>
            <pc:docMk/>
            <pc:sldMk cId="0" sldId="319"/>
            <ac:spMk id="19" creationId="{00000000-0000-0000-0000-000000000000}"/>
          </ac:spMkLst>
        </pc:spChg>
        <pc:spChg chg="del mod">
          <ac:chgData name="João Vítor Correia Pessoa" userId="78ef02c7a44822d0" providerId="LiveId" clId="{724A7069-697A-4F53-9E38-5599A9652072}" dt="2025-09-25T03:30:05.835" v="12504" actId="478"/>
          <ac:spMkLst>
            <pc:docMk/>
            <pc:sldMk cId="0" sldId="319"/>
            <ac:spMk id="20" creationId="{00000000-0000-0000-0000-000000000000}"/>
          </ac:spMkLst>
        </pc:spChg>
        <pc:spChg chg="del mod">
          <ac:chgData name="João Vítor Correia Pessoa" userId="78ef02c7a44822d0" providerId="LiveId" clId="{724A7069-697A-4F53-9E38-5599A9652072}" dt="2025-09-25T03:30:05.835" v="12504" actId="478"/>
          <ac:spMkLst>
            <pc:docMk/>
            <pc:sldMk cId="0" sldId="319"/>
            <ac:spMk id="21" creationId="{00000000-0000-0000-0000-000000000000}"/>
          </ac:spMkLst>
        </pc:spChg>
        <pc:spChg chg="add mod">
          <ac:chgData name="João Vítor Correia Pessoa" userId="78ef02c7a44822d0" providerId="LiveId" clId="{724A7069-697A-4F53-9E38-5599A9652072}" dt="2025-09-25T00:02:18.926" v="9602" actId="14100"/>
          <ac:spMkLst>
            <pc:docMk/>
            <pc:sldMk cId="0" sldId="319"/>
            <ac:spMk id="25" creationId="{5C80B5F8-B1DD-E06F-B12E-05B0CB81CD41}"/>
          </ac:spMkLst>
        </pc:spChg>
        <pc:spChg chg="add mod">
          <ac:chgData name="João Vítor Correia Pessoa" userId="78ef02c7a44822d0" providerId="LiveId" clId="{724A7069-697A-4F53-9E38-5599A9652072}" dt="2025-09-25T01:14:43.123" v="10249" actId="20577"/>
          <ac:spMkLst>
            <pc:docMk/>
            <pc:sldMk cId="0" sldId="319"/>
            <ac:spMk id="29" creationId="{DFFE8094-CB9A-BDDF-DD49-4DBF55B0377B}"/>
          </ac:spMkLst>
        </pc:spChg>
        <pc:spChg chg="add mod">
          <ac:chgData name="João Vítor Correia Pessoa" userId="78ef02c7a44822d0" providerId="LiveId" clId="{724A7069-697A-4F53-9E38-5599A9652072}" dt="2025-09-25T03:04:21.962" v="12198" actId="1035"/>
          <ac:spMkLst>
            <pc:docMk/>
            <pc:sldMk cId="0" sldId="319"/>
            <ac:spMk id="30" creationId="{84F42EDF-47B0-D4BE-DE65-D0863CB58348}"/>
          </ac:spMkLst>
        </pc:spChg>
        <pc:spChg chg="add mod">
          <ac:chgData name="João Vítor Correia Pessoa" userId="78ef02c7a44822d0" providerId="LiveId" clId="{724A7069-697A-4F53-9E38-5599A9652072}" dt="2025-09-25T03:04:21.962" v="12198" actId="1035"/>
          <ac:spMkLst>
            <pc:docMk/>
            <pc:sldMk cId="0" sldId="319"/>
            <ac:spMk id="31" creationId="{11BF8855-A2FA-64B8-D58F-A63F9874A822}"/>
          </ac:spMkLst>
        </pc:spChg>
        <pc:spChg chg="add del mod">
          <ac:chgData name="João Vítor Correia Pessoa" userId="78ef02c7a44822d0" providerId="LiveId" clId="{724A7069-697A-4F53-9E38-5599A9652072}" dt="2025-09-25T03:04:15.506" v="12191" actId="478"/>
          <ac:spMkLst>
            <pc:docMk/>
            <pc:sldMk cId="0" sldId="319"/>
            <ac:spMk id="33" creationId="{23D488B5-28BA-F59F-A4C4-C07D750B06B3}"/>
          </ac:spMkLst>
        </pc:spChg>
        <pc:picChg chg="del">
          <ac:chgData name="João Vítor Correia Pessoa" userId="78ef02c7a44822d0" providerId="LiveId" clId="{724A7069-697A-4F53-9E38-5599A9652072}" dt="2025-09-25T00:02:22.829" v="9603" actId="478"/>
          <ac:picMkLst>
            <pc:docMk/>
            <pc:sldMk cId="0" sldId="319"/>
            <ac:picMk id="2" creationId="{00000000-0000-0000-0000-000000000000}"/>
          </ac:picMkLst>
        </pc:picChg>
        <pc:picChg chg="del mod">
          <ac:chgData name="João Vítor Correia Pessoa" userId="78ef02c7a44822d0" providerId="LiveId" clId="{724A7069-697A-4F53-9E38-5599A9652072}" dt="2025-09-25T00:58:48.780" v="10200" actId="478"/>
          <ac:picMkLst>
            <pc:docMk/>
            <pc:sldMk cId="0" sldId="319"/>
            <ac:picMk id="22" creationId="{00000000-0000-0000-0000-000000000000}"/>
          </ac:picMkLst>
        </pc:picChg>
        <pc:picChg chg="add del mod">
          <ac:chgData name="João Vítor Correia Pessoa" userId="78ef02c7a44822d0" providerId="LiveId" clId="{724A7069-697A-4F53-9E38-5599A9652072}" dt="2025-09-24T23:59:34.567" v="9495" actId="478"/>
          <ac:picMkLst>
            <pc:docMk/>
            <pc:sldMk cId="0" sldId="319"/>
            <ac:picMk id="23" creationId="{8074A717-116D-A524-E871-A62E6E10567B}"/>
          </ac:picMkLst>
        </pc:picChg>
        <pc:picChg chg="add del mod">
          <ac:chgData name="João Vítor Correia Pessoa" userId="78ef02c7a44822d0" providerId="LiveId" clId="{724A7069-697A-4F53-9E38-5599A9652072}" dt="2025-09-25T00:05:13.667" v="9721" actId="478"/>
          <ac:picMkLst>
            <pc:docMk/>
            <pc:sldMk cId="0" sldId="319"/>
            <ac:picMk id="24" creationId="{01BEF8AB-2DEC-8D5E-6BBC-243893770AB3}"/>
          </ac:picMkLst>
        </pc:picChg>
        <pc:picChg chg="add mod">
          <ac:chgData name="João Vítor Correia Pessoa" userId="78ef02c7a44822d0" providerId="LiveId" clId="{724A7069-697A-4F53-9E38-5599A9652072}" dt="2025-09-25T00:05:13.856" v="9722"/>
          <ac:picMkLst>
            <pc:docMk/>
            <pc:sldMk cId="0" sldId="319"/>
            <ac:picMk id="26" creationId="{0F12D43A-EA72-DAE8-011E-7755B841F489}"/>
          </ac:picMkLst>
        </pc:picChg>
        <pc:picChg chg="add del mod">
          <ac:chgData name="João Vítor Correia Pessoa" userId="78ef02c7a44822d0" providerId="LiveId" clId="{724A7069-697A-4F53-9E38-5599A9652072}" dt="2025-09-25T03:29:51.201" v="12501" actId="1076"/>
          <ac:picMkLst>
            <pc:docMk/>
            <pc:sldMk cId="0" sldId="319"/>
            <ac:picMk id="28" creationId="{9FFFF38A-2EFA-D809-DFEC-29E00F56DE62}"/>
          </ac:picMkLst>
        </pc:picChg>
        <pc:picChg chg="add mod">
          <ac:chgData name="João Vítor Correia Pessoa" userId="78ef02c7a44822d0" providerId="LiveId" clId="{724A7069-697A-4F53-9E38-5599A9652072}" dt="2025-09-25T03:04:21.962" v="12198" actId="1035"/>
          <ac:picMkLst>
            <pc:docMk/>
            <pc:sldMk cId="0" sldId="319"/>
            <ac:picMk id="32" creationId="{00000000-0000-0000-0000-000000000000}"/>
          </ac:picMkLst>
        </pc:picChg>
      </pc:sldChg>
      <pc:sldChg chg="addSp delSp modSp add mod ord">
        <pc:chgData name="João Vítor Correia Pessoa" userId="78ef02c7a44822d0" providerId="LiveId" clId="{724A7069-697A-4F53-9E38-5599A9652072}" dt="2025-09-25T02:48:54.787" v="11813" actId="478"/>
        <pc:sldMkLst>
          <pc:docMk/>
          <pc:sldMk cId="0" sldId="320"/>
        </pc:sldMkLst>
        <pc:spChg chg="mod">
          <ac:chgData name="João Vítor Correia Pessoa" userId="78ef02c7a44822d0" providerId="LiveId" clId="{724A7069-697A-4F53-9E38-5599A9652072}" dt="2025-09-25T02:48:42.886" v="11809" actId="1076"/>
          <ac:spMkLst>
            <pc:docMk/>
            <pc:sldMk cId="0" sldId="320"/>
            <ac:spMk id="3" creationId="{00000000-0000-0000-0000-000000000000}"/>
          </ac:spMkLst>
        </pc:spChg>
        <pc:spChg chg="mod">
          <ac:chgData name="João Vítor Correia Pessoa" userId="78ef02c7a44822d0" providerId="LiveId" clId="{724A7069-697A-4F53-9E38-5599A9652072}" dt="2025-09-25T02:48:42.886" v="11809" actId="1076"/>
          <ac:spMkLst>
            <pc:docMk/>
            <pc:sldMk cId="0" sldId="320"/>
            <ac:spMk id="4" creationId="{00000000-0000-0000-0000-000000000000}"/>
          </ac:spMkLst>
        </pc:spChg>
        <pc:spChg chg="del mod">
          <ac:chgData name="João Vítor Correia Pessoa" userId="78ef02c7a44822d0" providerId="LiveId" clId="{724A7069-697A-4F53-9E38-5599A9652072}" dt="2025-09-25T02:43:41.102" v="11622" actId="478"/>
          <ac:spMkLst>
            <pc:docMk/>
            <pc:sldMk cId="0" sldId="320"/>
            <ac:spMk id="5" creationId="{00000000-0000-0000-0000-000000000000}"/>
          </ac:spMkLst>
        </pc:spChg>
        <pc:spChg chg="mod">
          <ac:chgData name="João Vítor Correia Pessoa" userId="78ef02c7a44822d0" providerId="LiveId" clId="{724A7069-697A-4F53-9E38-5599A9652072}" dt="2025-09-25T02:48:42.886" v="11809" actId="1076"/>
          <ac:spMkLst>
            <pc:docMk/>
            <pc:sldMk cId="0" sldId="320"/>
            <ac:spMk id="6" creationId="{00000000-0000-0000-0000-000000000000}"/>
          </ac:spMkLst>
        </pc:spChg>
        <pc:spChg chg="del mod">
          <ac:chgData name="João Vítor Correia Pessoa" userId="78ef02c7a44822d0" providerId="LiveId" clId="{724A7069-697A-4F53-9E38-5599A9652072}" dt="2025-09-25T02:12:40.497" v="11107" actId="478"/>
          <ac:spMkLst>
            <pc:docMk/>
            <pc:sldMk cId="0" sldId="320"/>
            <ac:spMk id="7" creationId="{00000000-0000-0000-0000-000000000000}"/>
          </ac:spMkLst>
        </pc:spChg>
        <pc:spChg chg="del">
          <ac:chgData name="João Vítor Correia Pessoa" userId="78ef02c7a44822d0" providerId="LiveId" clId="{724A7069-697A-4F53-9E38-5599A9652072}" dt="2025-09-25T02:12:20.064" v="11100" actId="478"/>
          <ac:spMkLst>
            <pc:docMk/>
            <pc:sldMk cId="0" sldId="320"/>
            <ac:spMk id="8" creationId="{00000000-0000-0000-0000-000000000000}"/>
          </ac:spMkLst>
        </pc:spChg>
        <pc:spChg chg="del">
          <ac:chgData name="João Vítor Correia Pessoa" userId="78ef02c7a44822d0" providerId="LiveId" clId="{724A7069-697A-4F53-9E38-5599A9652072}" dt="2025-09-25T02:12:20.064" v="11100" actId="478"/>
          <ac:spMkLst>
            <pc:docMk/>
            <pc:sldMk cId="0" sldId="320"/>
            <ac:spMk id="9" creationId="{00000000-0000-0000-0000-000000000000}"/>
          </ac:spMkLst>
        </pc:spChg>
        <pc:spChg chg="del">
          <ac:chgData name="João Vítor Correia Pessoa" userId="78ef02c7a44822d0" providerId="LiveId" clId="{724A7069-697A-4F53-9E38-5599A9652072}" dt="2025-09-25T02:12:20.064" v="11100" actId="478"/>
          <ac:spMkLst>
            <pc:docMk/>
            <pc:sldMk cId="0" sldId="320"/>
            <ac:spMk id="10" creationId="{00000000-0000-0000-0000-000000000000}"/>
          </ac:spMkLst>
        </pc:spChg>
        <pc:spChg chg="del mod">
          <ac:chgData name="João Vítor Correia Pessoa" userId="78ef02c7a44822d0" providerId="LiveId" clId="{724A7069-697A-4F53-9E38-5599A9652072}" dt="2025-09-25T02:12:20.064" v="11100" actId="478"/>
          <ac:spMkLst>
            <pc:docMk/>
            <pc:sldMk cId="0" sldId="320"/>
            <ac:spMk id="11" creationId="{00000000-0000-0000-0000-000000000000}"/>
          </ac:spMkLst>
        </pc:spChg>
        <pc:spChg chg="del">
          <ac:chgData name="João Vítor Correia Pessoa" userId="78ef02c7a44822d0" providerId="LiveId" clId="{724A7069-697A-4F53-9E38-5599A9652072}" dt="2025-09-25T02:12:20.064" v="11100" actId="478"/>
          <ac:spMkLst>
            <pc:docMk/>
            <pc:sldMk cId="0" sldId="320"/>
            <ac:spMk id="12" creationId="{00000000-0000-0000-0000-000000000000}"/>
          </ac:spMkLst>
        </pc:spChg>
        <pc:spChg chg="del">
          <ac:chgData name="João Vítor Correia Pessoa" userId="78ef02c7a44822d0" providerId="LiveId" clId="{724A7069-697A-4F53-9E38-5599A9652072}" dt="2025-09-25T02:12:20.064" v="11100" actId="478"/>
          <ac:spMkLst>
            <pc:docMk/>
            <pc:sldMk cId="0" sldId="320"/>
            <ac:spMk id="14" creationId="{00000000-0000-0000-0000-000000000000}"/>
          </ac:spMkLst>
        </pc:spChg>
        <pc:spChg chg="del">
          <ac:chgData name="João Vítor Correia Pessoa" userId="78ef02c7a44822d0" providerId="LiveId" clId="{724A7069-697A-4F53-9E38-5599A9652072}" dt="2025-09-25T02:12:20.064" v="11100" actId="478"/>
          <ac:spMkLst>
            <pc:docMk/>
            <pc:sldMk cId="0" sldId="320"/>
            <ac:spMk id="15" creationId="{00000000-0000-0000-0000-000000000000}"/>
          </ac:spMkLst>
        </pc:spChg>
        <pc:spChg chg="del">
          <ac:chgData name="João Vítor Correia Pessoa" userId="78ef02c7a44822d0" providerId="LiveId" clId="{724A7069-697A-4F53-9E38-5599A9652072}" dt="2025-09-25T02:12:20.064" v="11100" actId="478"/>
          <ac:spMkLst>
            <pc:docMk/>
            <pc:sldMk cId="0" sldId="320"/>
            <ac:spMk id="16" creationId="{00000000-0000-0000-0000-000000000000}"/>
          </ac:spMkLst>
        </pc:spChg>
        <pc:spChg chg="del mod">
          <ac:chgData name="João Vítor Correia Pessoa" userId="78ef02c7a44822d0" providerId="LiveId" clId="{724A7069-697A-4F53-9E38-5599A9652072}" dt="2025-09-25T02:12:20.064" v="11100" actId="478"/>
          <ac:spMkLst>
            <pc:docMk/>
            <pc:sldMk cId="0" sldId="320"/>
            <ac:spMk id="17" creationId="{00000000-0000-0000-0000-000000000000}"/>
          </ac:spMkLst>
        </pc:spChg>
        <pc:spChg chg="del mod">
          <ac:chgData name="João Vítor Correia Pessoa" userId="78ef02c7a44822d0" providerId="LiveId" clId="{724A7069-697A-4F53-9E38-5599A9652072}" dt="2025-09-25T02:12:20.064" v="11100" actId="478"/>
          <ac:spMkLst>
            <pc:docMk/>
            <pc:sldMk cId="0" sldId="320"/>
            <ac:spMk id="18" creationId="{00000000-0000-0000-0000-000000000000}"/>
          </ac:spMkLst>
        </pc:spChg>
        <pc:spChg chg="del mod">
          <ac:chgData name="João Vítor Correia Pessoa" userId="78ef02c7a44822d0" providerId="LiveId" clId="{724A7069-697A-4F53-9E38-5599A9652072}" dt="2025-09-25T02:43:50.166" v="11624" actId="478"/>
          <ac:spMkLst>
            <pc:docMk/>
            <pc:sldMk cId="0" sldId="320"/>
            <ac:spMk id="19" creationId="{00000000-0000-0000-0000-000000000000}"/>
          </ac:spMkLst>
        </pc:spChg>
        <pc:spChg chg="mod">
          <ac:chgData name="João Vítor Correia Pessoa" userId="78ef02c7a44822d0" providerId="LiveId" clId="{724A7069-697A-4F53-9E38-5599A9652072}" dt="2025-09-25T02:48:42.886" v="11809" actId="1076"/>
          <ac:spMkLst>
            <pc:docMk/>
            <pc:sldMk cId="0" sldId="320"/>
            <ac:spMk id="20" creationId="{00000000-0000-0000-0000-000000000000}"/>
          </ac:spMkLst>
        </pc:spChg>
        <pc:spChg chg="mod">
          <ac:chgData name="João Vítor Correia Pessoa" userId="78ef02c7a44822d0" providerId="LiveId" clId="{724A7069-697A-4F53-9E38-5599A9652072}" dt="2025-09-25T02:48:42.886" v="11809" actId="1076"/>
          <ac:spMkLst>
            <pc:docMk/>
            <pc:sldMk cId="0" sldId="320"/>
            <ac:spMk id="21" creationId="{00000000-0000-0000-0000-000000000000}"/>
          </ac:spMkLst>
        </pc:spChg>
        <pc:spChg chg="mod">
          <ac:chgData name="João Vítor Correia Pessoa" userId="78ef02c7a44822d0" providerId="LiveId" clId="{724A7069-697A-4F53-9E38-5599A9652072}" dt="2025-09-25T02:48:42.886" v="11809" actId="1076"/>
          <ac:spMkLst>
            <pc:docMk/>
            <pc:sldMk cId="0" sldId="320"/>
            <ac:spMk id="22" creationId="{00000000-0000-0000-0000-000000000000}"/>
          </ac:spMkLst>
        </pc:spChg>
        <pc:spChg chg="del mod">
          <ac:chgData name="João Vítor Correia Pessoa" userId="78ef02c7a44822d0" providerId="LiveId" clId="{724A7069-697A-4F53-9E38-5599A9652072}" dt="2025-09-25T02:10:58.089" v="11083" actId="478"/>
          <ac:spMkLst>
            <pc:docMk/>
            <pc:sldMk cId="0" sldId="320"/>
            <ac:spMk id="23" creationId="{00000000-0000-0000-0000-000000000000}"/>
          </ac:spMkLst>
        </pc:spChg>
        <pc:spChg chg="del mod">
          <ac:chgData name="João Vítor Correia Pessoa" userId="78ef02c7a44822d0" providerId="LiveId" clId="{724A7069-697A-4F53-9E38-5599A9652072}" dt="2025-09-25T02:11:02.386" v="11085" actId="478"/>
          <ac:spMkLst>
            <pc:docMk/>
            <pc:sldMk cId="0" sldId="320"/>
            <ac:spMk id="24" creationId="{00000000-0000-0000-0000-000000000000}"/>
          </ac:spMkLst>
        </pc:spChg>
        <pc:spChg chg="mod">
          <ac:chgData name="João Vítor Correia Pessoa" userId="78ef02c7a44822d0" providerId="LiveId" clId="{724A7069-697A-4F53-9E38-5599A9652072}" dt="2025-09-25T02:48:42.886" v="11809" actId="1076"/>
          <ac:spMkLst>
            <pc:docMk/>
            <pc:sldMk cId="0" sldId="320"/>
            <ac:spMk id="25" creationId="{00000000-0000-0000-0000-000000000000}"/>
          </ac:spMkLst>
        </pc:spChg>
        <pc:spChg chg="del mod">
          <ac:chgData name="João Vítor Correia Pessoa" userId="78ef02c7a44822d0" providerId="LiveId" clId="{724A7069-697A-4F53-9E38-5599A9652072}" dt="2025-09-25T02:44:02.119" v="11626" actId="478"/>
          <ac:spMkLst>
            <pc:docMk/>
            <pc:sldMk cId="0" sldId="320"/>
            <ac:spMk id="26" creationId="{00000000-0000-0000-0000-000000000000}"/>
          </ac:spMkLst>
        </pc:spChg>
        <pc:spChg chg="mod">
          <ac:chgData name="João Vítor Correia Pessoa" userId="78ef02c7a44822d0" providerId="LiveId" clId="{724A7069-697A-4F53-9E38-5599A9652072}" dt="2025-09-25T02:48:42.886" v="11809" actId="1076"/>
          <ac:spMkLst>
            <pc:docMk/>
            <pc:sldMk cId="0" sldId="320"/>
            <ac:spMk id="27" creationId="{00000000-0000-0000-0000-000000000000}"/>
          </ac:spMkLst>
        </pc:spChg>
        <pc:spChg chg="del mod">
          <ac:chgData name="João Vítor Correia Pessoa" userId="78ef02c7a44822d0" providerId="LiveId" clId="{724A7069-697A-4F53-9E38-5599A9652072}" dt="2025-09-25T02:09:44.906" v="11063" actId="478"/>
          <ac:spMkLst>
            <pc:docMk/>
            <pc:sldMk cId="0" sldId="320"/>
            <ac:spMk id="28" creationId="{00000000-0000-0000-0000-000000000000}"/>
          </ac:spMkLst>
        </pc:spChg>
        <pc:spChg chg="del mod">
          <ac:chgData name="João Vítor Correia Pessoa" userId="78ef02c7a44822d0" providerId="LiveId" clId="{724A7069-697A-4F53-9E38-5599A9652072}" dt="2025-09-25T02:44:17.173" v="11631" actId="478"/>
          <ac:spMkLst>
            <pc:docMk/>
            <pc:sldMk cId="0" sldId="320"/>
            <ac:spMk id="29" creationId="{00000000-0000-0000-0000-000000000000}"/>
          </ac:spMkLst>
        </pc:spChg>
        <pc:spChg chg="mod">
          <ac:chgData name="João Vítor Correia Pessoa" userId="78ef02c7a44822d0" providerId="LiveId" clId="{724A7069-697A-4F53-9E38-5599A9652072}" dt="2025-09-25T02:48:42.886" v="11809" actId="1076"/>
          <ac:spMkLst>
            <pc:docMk/>
            <pc:sldMk cId="0" sldId="320"/>
            <ac:spMk id="30" creationId="{00000000-0000-0000-0000-000000000000}"/>
          </ac:spMkLst>
        </pc:spChg>
        <pc:spChg chg="add del mod">
          <ac:chgData name="João Vítor Correia Pessoa" userId="78ef02c7a44822d0" providerId="LiveId" clId="{724A7069-697A-4F53-9E38-5599A9652072}" dt="2025-09-25T02:09:31.282" v="11057" actId="478"/>
          <ac:spMkLst>
            <pc:docMk/>
            <pc:sldMk cId="0" sldId="320"/>
            <ac:spMk id="31" creationId="{00000000-0000-0000-0000-000000000000}"/>
          </ac:spMkLst>
        </pc:spChg>
        <pc:spChg chg="add mod">
          <ac:chgData name="João Vítor Correia Pessoa" userId="78ef02c7a44822d0" providerId="LiveId" clId="{724A7069-697A-4F53-9E38-5599A9652072}" dt="2025-09-25T00:10:51.845" v="9875" actId="14100"/>
          <ac:spMkLst>
            <pc:docMk/>
            <pc:sldMk cId="0" sldId="320"/>
            <ac:spMk id="35" creationId="{72B38887-AFD8-1564-C9DD-E10CD7BE6941}"/>
          </ac:spMkLst>
        </pc:spChg>
        <pc:spChg chg="add mod">
          <ac:chgData name="João Vítor Correia Pessoa" userId="78ef02c7a44822d0" providerId="LiveId" clId="{724A7069-697A-4F53-9E38-5599A9652072}" dt="2025-09-25T01:14:50.714" v="10252" actId="20577"/>
          <ac:spMkLst>
            <pc:docMk/>
            <pc:sldMk cId="0" sldId="320"/>
            <ac:spMk id="36" creationId="{9E092737-F118-9FCD-378D-8E97E706D0C0}"/>
          </ac:spMkLst>
        </pc:spChg>
        <pc:spChg chg="add mod">
          <ac:chgData name="João Vítor Correia Pessoa" userId="78ef02c7a44822d0" providerId="LiveId" clId="{724A7069-697A-4F53-9E38-5599A9652072}" dt="2025-09-25T02:09:18.617" v="11052"/>
          <ac:spMkLst>
            <pc:docMk/>
            <pc:sldMk cId="0" sldId="320"/>
            <ac:spMk id="39" creationId="{00000000-0000-0000-0000-000000000000}"/>
          </ac:spMkLst>
        </pc:spChg>
        <pc:spChg chg="add mod">
          <ac:chgData name="João Vítor Correia Pessoa" userId="78ef02c7a44822d0" providerId="LiveId" clId="{724A7069-697A-4F53-9E38-5599A9652072}" dt="2025-09-25T02:48:52.777" v="11812" actId="1076"/>
          <ac:spMkLst>
            <pc:docMk/>
            <pc:sldMk cId="0" sldId="320"/>
            <ac:spMk id="43" creationId="{C4127BB4-85BB-C425-AA12-476740E5CFD1}"/>
          </ac:spMkLst>
        </pc:spChg>
        <pc:spChg chg="mod">
          <ac:chgData name="João Vítor Correia Pessoa" userId="78ef02c7a44822d0" providerId="LiveId" clId="{724A7069-697A-4F53-9E38-5599A9652072}" dt="2025-09-25T02:44:07.851" v="11627"/>
          <ac:spMkLst>
            <pc:docMk/>
            <pc:sldMk cId="0" sldId="320"/>
            <ac:spMk id="45" creationId="{28D7796F-4B86-96DA-9029-AF262D89D74D}"/>
          </ac:spMkLst>
        </pc:spChg>
        <pc:spChg chg="mod">
          <ac:chgData name="João Vítor Correia Pessoa" userId="78ef02c7a44822d0" providerId="LiveId" clId="{724A7069-697A-4F53-9E38-5599A9652072}" dt="2025-09-25T02:44:07.851" v="11627"/>
          <ac:spMkLst>
            <pc:docMk/>
            <pc:sldMk cId="0" sldId="320"/>
            <ac:spMk id="46" creationId="{F41B3373-8AEA-4089-A2BD-EB30124AB567}"/>
          </ac:spMkLst>
        </pc:spChg>
        <pc:spChg chg="mod">
          <ac:chgData name="João Vítor Correia Pessoa" userId="78ef02c7a44822d0" providerId="LiveId" clId="{724A7069-697A-4F53-9E38-5599A9652072}" dt="2025-09-25T02:44:12.500" v="11629"/>
          <ac:spMkLst>
            <pc:docMk/>
            <pc:sldMk cId="0" sldId="320"/>
            <ac:spMk id="48" creationId="{CF3F2FC7-29CA-D31E-AE20-039F9A4C8266}"/>
          </ac:spMkLst>
        </pc:spChg>
        <pc:spChg chg="mod">
          <ac:chgData name="João Vítor Correia Pessoa" userId="78ef02c7a44822d0" providerId="LiveId" clId="{724A7069-697A-4F53-9E38-5599A9652072}" dt="2025-09-25T02:44:12.500" v="11629"/>
          <ac:spMkLst>
            <pc:docMk/>
            <pc:sldMk cId="0" sldId="320"/>
            <ac:spMk id="49" creationId="{4E16454E-0621-EBD7-AB89-C48D4B2C5915}"/>
          </ac:spMkLst>
        </pc:spChg>
        <pc:spChg chg="add del mod">
          <ac:chgData name="João Vítor Correia Pessoa" userId="78ef02c7a44822d0" providerId="LiveId" clId="{724A7069-697A-4F53-9E38-5599A9652072}" dt="2025-09-25T02:48:54.787" v="11813" actId="478"/>
          <ac:spMkLst>
            <pc:docMk/>
            <pc:sldMk cId="0" sldId="320"/>
            <ac:spMk id="50" creationId="{D9CE4D11-43C9-A962-A476-FBAA64701540}"/>
          </ac:spMkLst>
        </pc:spChg>
        <pc:grpChg chg="add mod">
          <ac:chgData name="João Vítor Correia Pessoa" userId="78ef02c7a44822d0" providerId="LiveId" clId="{724A7069-697A-4F53-9E38-5599A9652072}" dt="2025-09-25T02:47:08.655" v="11664" actId="1076"/>
          <ac:grpSpMkLst>
            <pc:docMk/>
            <pc:sldMk cId="0" sldId="320"/>
            <ac:grpSpMk id="44" creationId="{383C91C7-EDB2-19CC-C179-FA089151B8AE}"/>
          </ac:grpSpMkLst>
        </pc:grpChg>
        <pc:grpChg chg="add mod">
          <ac:chgData name="João Vítor Correia Pessoa" userId="78ef02c7a44822d0" providerId="LiveId" clId="{724A7069-697A-4F53-9E38-5599A9652072}" dt="2025-09-25T02:47:08.655" v="11664" actId="1076"/>
          <ac:grpSpMkLst>
            <pc:docMk/>
            <pc:sldMk cId="0" sldId="320"/>
            <ac:grpSpMk id="47" creationId="{BAB47134-534A-0FBB-9AEF-D215059D08C8}"/>
          </ac:grpSpMkLst>
        </pc:grpChg>
        <pc:picChg chg="del mod">
          <ac:chgData name="João Vítor Correia Pessoa" userId="78ef02c7a44822d0" providerId="LiveId" clId="{724A7069-697A-4F53-9E38-5599A9652072}" dt="2025-09-25T00:05:41.091" v="9736" actId="478"/>
          <ac:picMkLst>
            <pc:docMk/>
            <pc:sldMk cId="0" sldId="320"/>
            <ac:picMk id="2" creationId="{00000000-0000-0000-0000-000000000000}"/>
          </ac:picMkLst>
        </pc:picChg>
        <pc:picChg chg="del mod">
          <ac:chgData name="João Vítor Correia Pessoa" userId="78ef02c7a44822d0" providerId="LiveId" clId="{724A7069-697A-4F53-9E38-5599A9652072}" dt="2025-09-25T01:20:48.146" v="10432" actId="21"/>
          <ac:picMkLst>
            <pc:docMk/>
            <pc:sldMk cId="0" sldId="320"/>
            <ac:picMk id="32" creationId="{00000000-0000-0000-0000-000000000000}"/>
          </ac:picMkLst>
        </pc:picChg>
        <pc:picChg chg="add del mod">
          <ac:chgData name="João Vítor Correia Pessoa" userId="78ef02c7a44822d0" providerId="LiveId" clId="{724A7069-697A-4F53-9E38-5599A9652072}" dt="2025-09-24T23:59:37.975" v="9497" actId="478"/>
          <ac:picMkLst>
            <pc:docMk/>
            <pc:sldMk cId="0" sldId="320"/>
            <ac:picMk id="33" creationId="{0E51E02A-7BD8-F735-F327-998D4F8F3794}"/>
          </ac:picMkLst>
        </pc:picChg>
        <pc:picChg chg="add mod">
          <ac:chgData name="João Vítor Correia Pessoa" userId="78ef02c7a44822d0" providerId="LiveId" clId="{724A7069-697A-4F53-9E38-5599A9652072}" dt="2025-09-25T00:05:06.113" v="9720" actId="14100"/>
          <ac:picMkLst>
            <pc:docMk/>
            <pc:sldMk cId="0" sldId="320"/>
            <ac:picMk id="34" creationId="{199F0555-65D0-32DB-FFD2-AF83EE8BA73D}"/>
          </ac:picMkLst>
        </pc:picChg>
        <pc:picChg chg="add mod ord">
          <ac:chgData name="João Vítor Correia Pessoa" userId="78ef02c7a44822d0" providerId="LiveId" clId="{724A7069-697A-4F53-9E38-5599A9652072}" dt="2025-09-25T02:48:49.871" v="11811" actId="1076"/>
          <ac:picMkLst>
            <pc:docMk/>
            <pc:sldMk cId="0" sldId="320"/>
            <ac:picMk id="38" creationId="{85595029-5AB3-7044-0D42-9E6B6719A411}"/>
          </ac:picMkLst>
        </pc:picChg>
        <pc:picChg chg="add mod">
          <ac:chgData name="João Vítor Correia Pessoa" userId="78ef02c7a44822d0" providerId="LiveId" clId="{724A7069-697A-4F53-9E38-5599A9652072}" dt="2025-09-25T02:48:42.886" v="11809" actId="1076"/>
          <ac:picMkLst>
            <pc:docMk/>
            <pc:sldMk cId="0" sldId="320"/>
            <ac:picMk id="41" creationId="{2853B710-EC55-6D4F-85FB-90FDE9C7BE70}"/>
          </ac:picMkLst>
        </pc:picChg>
      </pc:sldChg>
      <pc:sldChg chg="addSp delSp modSp add mod ord">
        <pc:chgData name="João Vítor Correia Pessoa" userId="78ef02c7a44822d0" providerId="LiveId" clId="{724A7069-697A-4F53-9E38-5599A9652072}" dt="2025-09-25T02:50:24.661" v="11845" actId="478"/>
        <pc:sldMkLst>
          <pc:docMk/>
          <pc:sldMk cId="0" sldId="321"/>
        </pc:sldMkLst>
        <pc:spChg chg="mod">
          <ac:chgData name="João Vítor Correia Pessoa" userId="78ef02c7a44822d0" providerId="LiveId" clId="{724A7069-697A-4F53-9E38-5599A9652072}" dt="2025-09-25T02:21:09.385" v="11192" actId="2711"/>
          <ac:spMkLst>
            <pc:docMk/>
            <pc:sldMk cId="0" sldId="321"/>
            <ac:spMk id="3" creationId="{00000000-0000-0000-0000-000000000000}"/>
          </ac:spMkLst>
        </pc:spChg>
        <pc:spChg chg="mod">
          <ac:chgData name="João Vítor Correia Pessoa" userId="78ef02c7a44822d0" providerId="LiveId" clId="{724A7069-697A-4F53-9E38-5599A9652072}" dt="2025-09-25T02:21:09.385" v="11192" actId="2711"/>
          <ac:spMkLst>
            <pc:docMk/>
            <pc:sldMk cId="0" sldId="321"/>
            <ac:spMk id="4" creationId="{00000000-0000-0000-0000-000000000000}"/>
          </ac:spMkLst>
        </pc:spChg>
        <pc:spChg chg="del mod">
          <ac:chgData name="João Vítor Correia Pessoa" userId="78ef02c7a44822d0" providerId="LiveId" clId="{724A7069-697A-4F53-9E38-5599A9652072}" dt="2025-09-25T02:49:10.091" v="11815" actId="478"/>
          <ac:spMkLst>
            <pc:docMk/>
            <pc:sldMk cId="0" sldId="321"/>
            <ac:spMk id="5" creationId="{00000000-0000-0000-0000-000000000000}"/>
          </ac:spMkLst>
        </pc:spChg>
        <pc:spChg chg="mod">
          <ac:chgData name="João Vítor Correia Pessoa" userId="78ef02c7a44822d0" providerId="LiveId" clId="{724A7069-697A-4F53-9E38-5599A9652072}" dt="2025-09-25T02:49:47.474" v="11836" actId="1076"/>
          <ac:spMkLst>
            <pc:docMk/>
            <pc:sldMk cId="0" sldId="321"/>
            <ac:spMk id="6" creationId="{00000000-0000-0000-0000-000000000000}"/>
          </ac:spMkLst>
        </pc:spChg>
        <pc:spChg chg="mod">
          <ac:chgData name="João Vítor Correia Pessoa" userId="78ef02c7a44822d0" providerId="LiveId" clId="{724A7069-697A-4F53-9E38-5599A9652072}" dt="2025-09-25T02:23:16.513" v="11229" actId="1076"/>
          <ac:spMkLst>
            <pc:docMk/>
            <pc:sldMk cId="0" sldId="321"/>
            <ac:spMk id="7" creationId="{00000000-0000-0000-0000-000000000000}"/>
          </ac:spMkLst>
        </pc:spChg>
        <pc:spChg chg="del mod">
          <ac:chgData name="João Vítor Correia Pessoa" userId="78ef02c7a44822d0" providerId="LiveId" clId="{724A7069-697A-4F53-9E38-5599A9652072}" dt="2025-09-25T02:22:25.034" v="11209" actId="478"/>
          <ac:spMkLst>
            <pc:docMk/>
            <pc:sldMk cId="0" sldId="321"/>
            <ac:spMk id="8" creationId="{00000000-0000-0000-0000-000000000000}"/>
          </ac:spMkLst>
        </pc:spChg>
        <pc:spChg chg="del mod">
          <ac:chgData name="João Vítor Correia Pessoa" userId="78ef02c7a44822d0" providerId="LiveId" clId="{724A7069-697A-4F53-9E38-5599A9652072}" dt="2025-09-25T02:49:07.339" v="11814" actId="478"/>
          <ac:spMkLst>
            <pc:docMk/>
            <pc:sldMk cId="0" sldId="321"/>
            <ac:spMk id="9" creationId="{00000000-0000-0000-0000-000000000000}"/>
          </ac:spMkLst>
        </pc:spChg>
        <pc:spChg chg="mod">
          <ac:chgData name="João Vítor Correia Pessoa" userId="78ef02c7a44822d0" providerId="LiveId" clId="{724A7069-697A-4F53-9E38-5599A9652072}" dt="2025-09-25T02:49:26.920" v="11826" actId="21"/>
          <ac:spMkLst>
            <pc:docMk/>
            <pc:sldMk cId="0" sldId="321"/>
            <ac:spMk id="10" creationId="{00000000-0000-0000-0000-000000000000}"/>
          </ac:spMkLst>
        </pc:spChg>
        <pc:spChg chg="del mod">
          <ac:chgData name="João Vítor Correia Pessoa" userId="78ef02c7a44822d0" providerId="LiveId" clId="{724A7069-697A-4F53-9E38-5599A9652072}" dt="2025-09-25T02:22:52.490" v="11221" actId="478"/>
          <ac:spMkLst>
            <pc:docMk/>
            <pc:sldMk cId="0" sldId="321"/>
            <ac:spMk id="11" creationId="{00000000-0000-0000-0000-000000000000}"/>
          </ac:spMkLst>
        </pc:spChg>
        <pc:spChg chg="mod">
          <ac:chgData name="João Vítor Correia Pessoa" userId="78ef02c7a44822d0" providerId="LiveId" clId="{724A7069-697A-4F53-9E38-5599A9652072}" dt="2025-09-25T02:23:19.287" v="11230" actId="1076"/>
          <ac:spMkLst>
            <pc:docMk/>
            <pc:sldMk cId="0" sldId="321"/>
            <ac:spMk id="12" creationId="{00000000-0000-0000-0000-000000000000}"/>
          </ac:spMkLst>
        </pc:spChg>
        <pc:spChg chg="add del mod">
          <ac:chgData name="João Vítor Correia Pessoa" userId="78ef02c7a44822d0" providerId="LiveId" clId="{724A7069-697A-4F53-9E38-5599A9652072}" dt="2025-09-25T02:50:24.661" v="11845" actId="478"/>
          <ac:spMkLst>
            <pc:docMk/>
            <pc:sldMk cId="0" sldId="321"/>
            <ac:spMk id="13" creationId="{00000000-0000-0000-0000-000000000000}"/>
          </ac:spMkLst>
        </pc:spChg>
        <pc:spChg chg="mod">
          <ac:chgData name="João Vítor Correia Pessoa" userId="78ef02c7a44822d0" providerId="LiveId" clId="{724A7069-697A-4F53-9E38-5599A9652072}" dt="2025-09-25T02:50:24.325" v="11844" actId="1076"/>
          <ac:spMkLst>
            <pc:docMk/>
            <pc:sldMk cId="0" sldId="321"/>
            <ac:spMk id="14" creationId="{00000000-0000-0000-0000-000000000000}"/>
          </ac:spMkLst>
        </pc:spChg>
        <pc:spChg chg="del mod">
          <ac:chgData name="João Vítor Correia Pessoa" userId="78ef02c7a44822d0" providerId="LiveId" clId="{724A7069-697A-4F53-9E38-5599A9652072}" dt="2025-09-25T02:23:29.218" v="11236" actId="478"/>
          <ac:spMkLst>
            <pc:docMk/>
            <pc:sldMk cId="0" sldId="321"/>
            <ac:spMk id="15" creationId="{00000000-0000-0000-0000-000000000000}"/>
          </ac:spMkLst>
        </pc:spChg>
        <pc:spChg chg="mod">
          <ac:chgData name="João Vítor Correia Pessoa" userId="78ef02c7a44822d0" providerId="LiveId" clId="{724A7069-697A-4F53-9E38-5599A9652072}" dt="2025-09-25T02:49:53.067" v="11837" actId="1076"/>
          <ac:spMkLst>
            <pc:docMk/>
            <pc:sldMk cId="0" sldId="321"/>
            <ac:spMk id="16" creationId="{00000000-0000-0000-0000-000000000000}"/>
          </ac:spMkLst>
        </pc:spChg>
        <pc:spChg chg="mod">
          <ac:chgData name="João Vítor Correia Pessoa" userId="78ef02c7a44822d0" providerId="LiveId" clId="{724A7069-697A-4F53-9E38-5599A9652072}" dt="2025-09-25T02:50:08.772" v="11841" actId="14100"/>
          <ac:spMkLst>
            <pc:docMk/>
            <pc:sldMk cId="0" sldId="321"/>
            <ac:spMk id="17" creationId="{00000000-0000-0000-0000-000000000000}"/>
          </ac:spMkLst>
        </pc:spChg>
        <pc:spChg chg="mod">
          <ac:chgData name="João Vítor Correia Pessoa" userId="78ef02c7a44822d0" providerId="LiveId" clId="{724A7069-697A-4F53-9E38-5599A9652072}" dt="2025-09-25T02:43:27.262" v="11621" actId="1076"/>
          <ac:spMkLst>
            <pc:docMk/>
            <pc:sldMk cId="0" sldId="321"/>
            <ac:spMk id="18" creationId="{00000000-0000-0000-0000-000000000000}"/>
          </ac:spMkLst>
        </pc:spChg>
        <pc:spChg chg="mod">
          <ac:chgData name="João Vítor Correia Pessoa" userId="78ef02c7a44822d0" providerId="LiveId" clId="{724A7069-697A-4F53-9E38-5599A9652072}" dt="2025-09-25T02:49:53.067" v="11837" actId="1076"/>
          <ac:spMkLst>
            <pc:docMk/>
            <pc:sldMk cId="0" sldId="321"/>
            <ac:spMk id="19" creationId="{00000000-0000-0000-0000-000000000000}"/>
          </ac:spMkLst>
        </pc:spChg>
        <pc:spChg chg="del mod">
          <ac:chgData name="João Vítor Correia Pessoa" userId="78ef02c7a44822d0" providerId="LiveId" clId="{724A7069-697A-4F53-9E38-5599A9652072}" dt="2025-09-25T02:17:51.101" v="11152" actId="478"/>
          <ac:spMkLst>
            <pc:docMk/>
            <pc:sldMk cId="0" sldId="321"/>
            <ac:spMk id="20" creationId="{00000000-0000-0000-0000-000000000000}"/>
          </ac:spMkLst>
        </pc:spChg>
        <pc:spChg chg="add del mod">
          <ac:chgData name="João Vítor Correia Pessoa" userId="78ef02c7a44822d0" providerId="LiveId" clId="{724A7069-697A-4F53-9E38-5599A9652072}" dt="2025-09-25T02:49:53.067" v="11837" actId="1076"/>
          <ac:spMkLst>
            <pc:docMk/>
            <pc:sldMk cId="0" sldId="321"/>
            <ac:spMk id="21" creationId="{00000000-0000-0000-0000-000000000000}"/>
          </ac:spMkLst>
        </pc:spChg>
        <pc:spChg chg="add del mod">
          <ac:chgData name="João Vítor Correia Pessoa" userId="78ef02c7a44822d0" providerId="LiveId" clId="{724A7069-697A-4F53-9E38-5599A9652072}" dt="2025-09-25T02:49:53.067" v="11837" actId="1076"/>
          <ac:spMkLst>
            <pc:docMk/>
            <pc:sldMk cId="0" sldId="321"/>
            <ac:spMk id="22" creationId="{00000000-0000-0000-0000-000000000000}"/>
          </ac:spMkLst>
        </pc:spChg>
        <pc:spChg chg="add del mod">
          <ac:chgData name="João Vítor Correia Pessoa" userId="78ef02c7a44822d0" providerId="LiveId" clId="{724A7069-697A-4F53-9E38-5599A9652072}" dt="2025-09-25T02:49:53.067" v="11837" actId="1076"/>
          <ac:spMkLst>
            <pc:docMk/>
            <pc:sldMk cId="0" sldId="321"/>
            <ac:spMk id="23" creationId="{00000000-0000-0000-0000-000000000000}"/>
          </ac:spMkLst>
        </pc:spChg>
        <pc:spChg chg="add del mod">
          <ac:chgData name="João Vítor Correia Pessoa" userId="78ef02c7a44822d0" providerId="LiveId" clId="{724A7069-697A-4F53-9E38-5599A9652072}" dt="2025-09-25T02:27:19.792" v="11358" actId="1038"/>
          <ac:spMkLst>
            <pc:docMk/>
            <pc:sldMk cId="0" sldId="321"/>
            <ac:spMk id="24" creationId="{00000000-0000-0000-0000-000000000000}"/>
          </ac:spMkLst>
        </pc:spChg>
        <pc:spChg chg="add del mod">
          <ac:chgData name="João Vítor Correia Pessoa" userId="78ef02c7a44822d0" providerId="LiveId" clId="{724A7069-697A-4F53-9E38-5599A9652072}" dt="2025-09-25T02:43:27.262" v="11621" actId="1076"/>
          <ac:spMkLst>
            <pc:docMk/>
            <pc:sldMk cId="0" sldId="321"/>
            <ac:spMk id="25" creationId="{00000000-0000-0000-0000-000000000000}"/>
          </ac:spMkLst>
        </pc:spChg>
        <pc:spChg chg="add del mod">
          <ac:chgData name="João Vítor Correia Pessoa" userId="78ef02c7a44822d0" providerId="LiveId" clId="{724A7069-697A-4F53-9E38-5599A9652072}" dt="2025-09-25T02:49:53.067" v="11837" actId="1076"/>
          <ac:spMkLst>
            <pc:docMk/>
            <pc:sldMk cId="0" sldId="321"/>
            <ac:spMk id="26" creationId="{00000000-0000-0000-0000-000000000000}"/>
          </ac:spMkLst>
        </pc:spChg>
        <pc:spChg chg="mod">
          <ac:chgData name="João Vítor Correia Pessoa" userId="78ef02c7a44822d0" providerId="LiveId" clId="{724A7069-697A-4F53-9E38-5599A9652072}" dt="2025-09-25T02:49:53.067" v="11837" actId="1076"/>
          <ac:spMkLst>
            <pc:docMk/>
            <pc:sldMk cId="0" sldId="321"/>
            <ac:spMk id="27" creationId="{00000000-0000-0000-0000-000000000000}"/>
          </ac:spMkLst>
        </pc:spChg>
        <pc:spChg chg="add mod">
          <ac:chgData name="João Vítor Correia Pessoa" userId="78ef02c7a44822d0" providerId="LiveId" clId="{724A7069-697A-4F53-9E38-5599A9652072}" dt="2025-09-25T00:06:01.072" v="9738"/>
          <ac:spMkLst>
            <pc:docMk/>
            <pc:sldMk cId="0" sldId="321"/>
            <ac:spMk id="32" creationId="{2AD705C9-F649-B04C-8CA8-9AADF17882A0}"/>
          </ac:spMkLst>
        </pc:spChg>
        <pc:spChg chg="add mod">
          <ac:chgData name="João Vítor Correia Pessoa" userId="78ef02c7a44822d0" providerId="LiveId" clId="{724A7069-697A-4F53-9E38-5599A9652072}" dt="2025-09-25T00:06:26.269" v="9848" actId="6549"/>
          <ac:spMkLst>
            <pc:docMk/>
            <pc:sldMk cId="0" sldId="321"/>
            <ac:spMk id="33" creationId="{4E268AF6-B2AC-34B2-5A7D-48E12066F6AF}"/>
          </ac:spMkLst>
        </pc:spChg>
        <pc:spChg chg="add mod">
          <ac:chgData name="João Vítor Correia Pessoa" userId="78ef02c7a44822d0" providerId="LiveId" clId="{724A7069-697A-4F53-9E38-5599A9652072}" dt="2025-09-25T01:14:55.786" v="10255" actId="20577"/>
          <ac:spMkLst>
            <pc:docMk/>
            <pc:sldMk cId="0" sldId="321"/>
            <ac:spMk id="34" creationId="{A87162BC-9134-FCDC-3DF4-FE7D29B32B39}"/>
          </ac:spMkLst>
        </pc:spChg>
        <pc:spChg chg="add mod">
          <ac:chgData name="João Vítor Correia Pessoa" userId="78ef02c7a44822d0" providerId="LiveId" clId="{724A7069-697A-4F53-9E38-5599A9652072}" dt="2025-09-25T02:27:13.967" v="11356" actId="1076"/>
          <ac:spMkLst>
            <pc:docMk/>
            <pc:sldMk cId="0" sldId="321"/>
            <ac:spMk id="37" creationId="{F2EC6BFB-1ED9-2976-CBC6-6E7971F69CB5}"/>
          </ac:spMkLst>
        </pc:spChg>
        <pc:spChg chg="add del">
          <ac:chgData name="João Vítor Correia Pessoa" userId="78ef02c7a44822d0" providerId="LiveId" clId="{724A7069-697A-4F53-9E38-5599A9652072}" dt="2025-09-25T02:25:15.165" v="11268" actId="22"/>
          <ac:spMkLst>
            <pc:docMk/>
            <pc:sldMk cId="0" sldId="321"/>
            <ac:spMk id="39" creationId="{E5500135-AE3D-3B27-7ADD-80908DAD5B5F}"/>
          </ac:spMkLst>
        </pc:spChg>
        <pc:spChg chg="add del mod">
          <ac:chgData name="João Vítor Correia Pessoa" userId="78ef02c7a44822d0" providerId="LiveId" clId="{724A7069-697A-4F53-9E38-5599A9652072}" dt="2025-09-25T02:39:02.621" v="11543" actId="21"/>
          <ac:spMkLst>
            <pc:docMk/>
            <pc:sldMk cId="0" sldId="321"/>
            <ac:spMk id="40" creationId="{3459BEB0-59F5-E122-81F3-7BCFF332F49B}"/>
          </ac:spMkLst>
        </pc:spChg>
        <pc:picChg chg="del">
          <ac:chgData name="João Vítor Correia Pessoa" userId="78ef02c7a44822d0" providerId="LiveId" clId="{724A7069-697A-4F53-9E38-5599A9652072}" dt="2025-09-25T00:05:43.810" v="9737" actId="478"/>
          <ac:picMkLst>
            <pc:docMk/>
            <pc:sldMk cId="0" sldId="321"/>
            <ac:picMk id="2" creationId="{00000000-0000-0000-0000-000000000000}"/>
          </ac:picMkLst>
        </pc:picChg>
        <pc:picChg chg="del mod">
          <ac:chgData name="João Vítor Correia Pessoa" userId="78ef02c7a44822d0" providerId="LiveId" clId="{724A7069-697A-4F53-9E38-5599A9652072}" dt="2025-09-25T02:18:22.229" v="11157" actId="478"/>
          <ac:picMkLst>
            <pc:docMk/>
            <pc:sldMk cId="0" sldId="321"/>
            <ac:picMk id="28" creationId="{00000000-0000-0000-0000-000000000000}"/>
          </ac:picMkLst>
        </pc:picChg>
        <pc:picChg chg="add del mod">
          <ac:chgData name="João Vítor Correia Pessoa" userId="78ef02c7a44822d0" providerId="LiveId" clId="{724A7069-697A-4F53-9E38-5599A9652072}" dt="2025-09-24T23:59:41.510" v="9499" actId="478"/>
          <ac:picMkLst>
            <pc:docMk/>
            <pc:sldMk cId="0" sldId="321"/>
            <ac:picMk id="29" creationId="{D2A31CF4-282E-79D2-8315-3375527E1CD3}"/>
          </ac:picMkLst>
        </pc:picChg>
        <pc:picChg chg="add del mod">
          <ac:chgData name="João Vítor Correia Pessoa" userId="78ef02c7a44822d0" providerId="LiveId" clId="{724A7069-697A-4F53-9E38-5599A9652072}" dt="2025-09-25T00:05:24.427" v="9727" actId="478"/>
          <ac:picMkLst>
            <pc:docMk/>
            <pc:sldMk cId="0" sldId="321"/>
            <ac:picMk id="30" creationId="{90C7B9C6-DD44-4011-6DC9-A7FEE7B8412F}"/>
          </ac:picMkLst>
        </pc:picChg>
        <pc:picChg chg="add mod">
          <ac:chgData name="João Vítor Correia Pessoa" userId="78ef02c7a44822d0" providerId="LiveId" clId="{724A7069-697A-4F53-9E38-5599A9652072}" dt="2025-09-25T00:05:24.616" v="9728"/>
          <ac:picMkLst>
            <pc:docMk/>
            <pc:sldMk cId="0" sldId="321"/>
            <ac:picMk id="31" creationId="{6DCF83E4-F974-6914-07A3-7CC5164AE00C}"/>
          </ac:picMkLst>
        </pc:picChg>
        <pc:picChg chg="add del mod">
          <ac:chgData name="João Vítor Correia Pessoa" userId="78ef02c7a44822d0" providerId="LiveId" clId="{724A7069-697A-4F53-9E38-5599A9652072}" dt="2025-09-25T02:39:02.621" v="11543" actId="21"/>
          <ac:picMkLst>
            <pc:docMk/>
            <pc:sldMk cId="0" sldId="321"/>
            <ac:picMk id="36" creationId="{8FB50974-C5BE-9996-2E9F-336ABC8650E8}"/>
          </ac:picMkLst>
        </pc:picChg>
      </pc:sldChg>
      <pc:sldChg chg="addSp delSp modSp add mod ord modTransition">
        <pc:chgData name="João Vítor Correia Pessoa" userId="78ef02c7a44822d0" providerId="LiveId" clId="{724A7069-697A-4F53-9E38-5599A9652072}" dt="2025-09-25T03:21:34.295" v="12400" actId="1076"/>
        <pc:sldMkLst>
          <pc:docMk/>
          <pc:sldMk cId="3524405904" sldId="322"/>
        </pc:sldMkLst>
        <pc:spChg chg="del mod">
          <ac:chgData name="João Vítor Correia Pessoa" userId="78ef02c7a44822d0" providerId="LiveId" clId="{724A7069-697A-4F53-9E38-5599A9652072}" dt="2025-09-25T00:18:09.076" v="9981" actId="478"/>
          <ac:spMkLst>
            <pc:docMk/>
            <pc:sldMk cId="3524405904" sldId="322"/>
            <ac:spMk id="3" creationId="{5914C2A2-1503-6D85-385C-BE066DBBFC60}"/>
          </ac:spMkLst>
        </pc:spChg>
        <pc:spChg chg="mod">
          <ac:chgData name="João Vítor Correia Pessoa" userId="78ef02c7a44822d0" providerId="LiveId" clId="{724A7069-697A-4F53-9E38-5599A9652072}" dt="2025-09-25T03:19:21.628" v="12361" actId="1076"/>
          <ac:spMkLst>
            <pc:docMk/>
            <pc:sldMk cId="3524405904" sldId="322"/>
            <ac:spMk id="4" creationId="{9D695768-8960-73C0-4C2D-886090AB44CC}"/>
          </ac:spMkLst>
        </pc:spChg>
        <pc:spChg chg="mod">
          <ac:chgData name="João Vítor Correia Pessoa" userId="78ef02c7a44822d0" providerId="LiveId" clId="{724A7069-697A-4F53-9E38-5599A9652072}" dt="2025-09-25T03:19:21.628" v="12361" actId="1076"/>
          <ac:spMkLst>
            <pc:docMk/>
            <pc:sldMk cId="3524405904" sldId="322"/>
            <ac:spMk id="5" creationId="{AF99F5F4-6C03-EB08-BC9C-116830B1B226}"/>
          </ac:spMkLst>
        </pc:spChg>
        <pc:spChg chg="del mod">
          <ac:chgData name="João Vítor Correia Pessoa" userId="78ef02c7a44822d0" providerId="LiveId" clId="{724A7069-697A-4F53-9E38-5599A9652072}" dt="2025-09-25T03:17:52.066" v="12338" actId="478"/>
          <ac:spMkLst>
            <pc:docMk/>
            <pc:sldMk cId="3524405904" sldId="322"/>
            <ac:spMk id="6" creationId="{8D740FFA-2DC0-B22D-3591-7C728618DD63}"/>
          </ac:spMkLst>
        </pc:spChg>
        <pc:spChg chg="mod">
          <ac:chgData name="João Vítor Correia Pessoa" userId="78ef02c7a44822d0" providerId="LiveId" clId="{724A7069-697A-4F53-9E38-5599A9652072}" dt="2025-09-25T03:19:21.628" v="12361" actId="1076"/>
          <ac:spMkLst>
            <pc:docMk/>
            <pc:sldMk cId="3524405904" sldId="322"/>
            <ac:spMk id="7" creationId="{2A8D2306-A147-C1A4-6A92-861AA13EFE95}"/>
          </ac:spMkLst>
        </pc:spChg>
        <pc:spChg chg="mod">
          <ac:chgData name="João Vítor Correia Pessoa" userId="78ef02c7a44822d0" providerId="LiveId" clId="{724A7069-697A-4F53-9E38-5599A9652072}" dt="2025-09-25T03:19:21.628" v="12361" actId="1076"/>
          <ac:spMkLst>
            <pc:docMk/>
            <pc:sldMk cId="3524405904" sldId="322"/>
            <ac:spMk id="8" creationId="{419DDC24-92AC-5063-2E2B-DD60F30B5F5D}"/>
          </ac:spMkLst>
        </pc:spChg>
        <pc:spChg chg="mod">
          <ac:chgData name="João Vítor Correia Pessoa" userId="78ef02c7a44822d0" providerId="LiveId" clId="{724A7069-697A-4F53-9E38-5599A9652072}" dt="2025-09-25T03:19:21.628" v="12361" actId="1076"/>
          <ac:spMkLst>
            <pc:docMk/>
            <pc:sldMk cId="3524405904" sldId="322"/>
            <ac:spMk id="9" creationId="{BE308D60-D21B-E6C9-E22F-79B761AB0F40}"/>
          </ac:spMkLst>
        </pc:spChg>
        <pc:spChg chg="mod">
          <ac:chgData name="João Vítor Correia Pessoa" userId="78ef02c7a44822d0" providerId="LiveId" clId="{724A7069-697A-4F53-9E38-5599A9652072}" dt="2025-09-25T03:19:21.628" v="12361" actId="1076"/>
          <ac:spMkLst>
            <pc:docMk/>
            <pc:sldMk cId="3524405904" sldId="322"/>
            <ac:spMk id="10" creationId="{7DB37ADF-E9AB-E8F3-60DC-A602272DE954}"/>
          </ac:spMkLst>
        </pc:spChg>
        <pc:spChg chg="del mod">
          <ac:chgData name="João Vítor Correia Pessoa" userId="78ef02c7a44822d0" providerId="LiveId" clId="{724A7069-697A-4F53-9E38-5599A9652072}" dt="2025-09-25T03:17:50.810" v="12337" actId="478"/>
          <ac:spMkLst>
            <pc:docMk/>
            <pc:sldMk cId="3524405904" sldId="322"/>
            <ac:spMk id="11" creationId="{EE260D21-B269-2035-BF36-405C74C9221B}"/>
          </ac:spMkLst>
        </pc:spChg>
        <pc:spChg chg="mod">
          <ac:chgData name="João Vítor Correia Pessoa" userId="78ef02c7a44822d0" providerId="LiveId" clId="{724A7069-697A-4F53-9E38-5599A9652072}" dt="2025-09-25T03:21:34.295" v="12400" actId="1076"/>
          <ac:spMkLst>
            <pc:docMk/>
            <pc:sldMk cId="3524405904" sldId="322"/>
            <ac:spMk id="12" creationId="{03A540C3-5DAC-C2C3-4D17-2816FEB9D5B9}"/>
          </ac:spMkLst>
        </pc:spChg>
        <pc:spChg chg="mod">
          <ac:chgData name="João Vítor Correia Pessoa" userId="78ef02c7a44822d0" providerId="LiveId" clId="{724A7069-697A-4F53-9E38-5599A9652072}" dt="2025-09-25T03:19:21.628" v="12361" actId="1076"/>
          <ac:spMkLst>
            <pc:docMk/>
            <pc:sldMk cId="3524405904" sldId="322"/>
            <ac:spMk id="13" creationId="{64716EF7-1427-25A1-0CCA-85430D519017}"/>
          </ac:spMkLst>
        </pc:spChg>
        <pc:spChg chg="del mod">
          <ac:chgData name="João Vítor Correia Pessoa" userId="78ef02c7a44822d0" providerId="LiveId" clId="{724A7069-697A-4F53-9E38-5599A9652072}" dt="2025-09-25T03:17:48.706" v="12336" actId="478"/>
          <ac:spMkLst>
            <pc:docMk/>
            <pc:sldMk cId="3524405904" sldId="322"/>
            <ac:spMk id="14" creationId="{5F2F6043-98C5-F868-7BEE-370C50553A7D}"/>
          </ac:spMkLst>
        </pc:spChg>
        <pc:spChg chg="del mod">
          <ac:chgData name="João Vítor Correia Pessoa" userId="78ef02c7a44822d0" providerId="LiveId" clId="{724A7069-697A-4F53-9E38-5599A9652072}" dt="2025-09-25T00:24:01.432" v="10031" actId="478"/>
          <ac:spMkLst>
            <pc:docMk/>
            <pc:sldMk cId="3524405904" sldId="322"/>
            <ac:spMk id="15" creationId="{324A271D-9202-992C-2567-B3DD92DC6C5B}"/>
          </ac:spMkLst>
        </pc:spChg>
        <pc:spChg chg="del mod">
          <ac:chgData name="João Vítor Correia Pessoa" userId="78ef02c7a44822d0" providerId="LiveId" clId="{724A7069-697A-4F53-9E38-5599A9652072}" dt="2025-09-25T00:18:16.676" v="9983" actId="478"/>
          <ac:spMkLst>
            <pc:docMk/>
            <pc:sldMk cId="3524405904" sldId="322"/>
            <ac:spMk id="16" creationId="{32764BE1-D3EB-0574-4CED-FE77FFC43B25}"/>
          </ac:spMkLst>
        </pc:spChg>
        <pc:spChg chg="del">
          <ac:chgData name="João Vítor Correia Pessoa" userId="78ef02c7a44822d0" providerId="LiveId" clId="{724A7069-697A-4F53-9E38-5599A9652072}" dt="2025-09-25T00:18:18.948" v="9984" actId="478"/>
          <ac:spMkLst>
            <pc:docMk/>
            <pc:sldMk cId="3524405904" sldId="322"/>
            <ac:spMk id="17" creationId="{72736CC0-C782-2230-D965-161263584868}"/>
          </ac:spMkLst>
        </pc:spChg>
        <pc:spChg chg="del mod">
          <ac:chgData name="João Vítor Correia Pessoa" userId="78ef02c7a44822d0" providerId="LiveId" clId="{724A7069-697A-4F53-9E38-5599A9652072}" dt="2025-09-25T03:18:59.577" v="12359" actId="478"/>
          <ac:spMkLst>
            <pc:docMk/>
            <pc:sldMk cId="3524405904" sldId="322"/>
            <ac:spMk id="18" creationId="{533F9F28-1C9B-ED79-87E4-CAB11E7AD97C}"/>
          </ac:spMkLst>
        </pc:spChg>
        <pc:spChg chg="del mod">
          <ac:chgData name="João Vítor Correia Pessoa" userId="78ef02c7a44822d0" providerId="LiveId" clId="{724A7069-697A-4F53-9E38-5599A9652072}" dt="2025-09-25T03:19:45.089" v="12365" actId="478"/>
          <ac:spMkLst>
            <pc:docMk/>
            <pc:sldMk cId="3524405904" sldId="322"/>
            <ac:spMk id="19" creationId="{73F569EA-8365-11EA-31E1-6CAE14B24911}"/>
          </ac:spMkLst>
        </pc:spChg>
        <pc:spChg chg="del mod">
          <ac:chgData name="João Vítor Correia Pessoa" userId="78ef02c7a44822d0" providerId="LiveId" clId="{724A7069-697A-4F53-9E38-5599A9652072}" dt="2025-09-25T00:25:05.848" v="10043" actId="478"/>
          <ac:spMkLst>
            <pc:docMk/>
            <pc:sldMk cId="3524405904" sldId="322"/>
            <ac:spMk id="20" creationId="{163E043B-C447-B2CB-3D53-5236FA43B7F5}"/>
          </ac:spMkLst>
        </pc:spChg>
        <pc:spChg chg="add mod">
          <ac:chgData name="João Vítor Correia Pessoa" userId="78ef02c7a44822d0" providerId="LiveId" clId="{724A7069-697A-4F53-9E38-5599A9652072}" dt="2025-09-25T00:18:06.451" v="9980" actId="20577"/>
          <ac:spMkLst>
            <pc:docMk/>
            <pc:sldMk cId="3524405904" sldId="322"/>
            <ac:spMk id="22" creationId="{77452FC2-D1DB-A2CE-0427-0A9C804E76FF}"/>
          </ac:spMkLst>
        </pc:spChg>
        <pc:spChg chg="add mod">
          <ac:chgData name="João Vítor Correia Pessoa" userId="78ef02c7a44822d0" providerId="LiveId" clId="{724A7069-697A-4F53-9E38-5599A9652072}" dt="2025-09-25T02:58:29.493" v="12001" actId="20577"/>
          <ac:spMkLst>
            <pc:docMk/>
            <pc:sldMk cId="3524405904" sldId="322"/>
            <ac:spMk id="25" creationId="{EA00AA38-0A9A-1EE0-C5CD-21CA526DD648}"/>
          </ac:spMkLst>
        </pc:spChg>
        <pc:spChg chg="mod">
          <ac:chgData name="João Vítor Correia Pessoa" userId="78ef02c7a44822d0" providerId="LiveId" clId="{724A7069-697A-4F53-9E38-5599A9652072}" dt="2025-09-25T03:18:11.887" v="12341"/>
          <ac:spMkLst>
            <pc:docMk/>
            <pc:sldMk cId="3524405904" sldId="322"/>
            <ac:spMk id="27" creationId="{2BAA0667-D978-1FB7-F3B0-BE89BF308C4D}"/>
          </ac:spMkLst>
        </pc:spChg>
        <pc:spChg chg="mod">
          <ac:chgData name="João Vítor Correia Pessoa" userId="78ef02c7a44822d0" providerId="LiveId" clId="{724A7069-697A-4F53-9E38-5599A9652072}" dt="2025-09-25T03:18:11.887" v="12341"/>
          <ac:spMkLst>
            <pc:docMk/>
            <pc:sldMk cId="3524405904" sldId="322"/>
            <ac:spMk id="28" creationId="{63ADA368-405B-6DB5-CC25-5B03239B3A62}"/>
          </ac:spMkLst>
        </pc:spChg>
        <pc:spChg chg="mod">
          <ac:chgData name="João Vítor Correia Pessoa" userId="78ef02c7a44822d0" providerId="LiveId" clId="{724A7069-697A-4F53-9E38-5599A9652072}" dt="2025-09-25T03:18:14.728" v="12343"/>
          <ac:spMkLst>
            <pc:docMk/>
            <pc:sldMk cId="3524405904" sldId="322"/>
            <ac:spMk id="30" creationId="{A8765A55-7108-CDA8-8321-E9B1751CC4EF}"/>
          </ac:spMkLst>
        </pc:spChg>
        <pc:spChg chg="mod">
          <ac:chgData name="João Vítor Correia Pessoa" userId="78ef02c7a44822d0" providerId="LiveId" clId="{724A7069-697A-4F53-9E38-5599A9652072}" dt="2025-09-25T03:18:14.728" v="12343"/>
          <ac:spMkLst>
            <pc:docMk/>
            <pc:sldMk cId="3524405904" sldId="322"/>
            <ac:spMk id="31" creationId="{2967D3E7-5D7F-83F2-5EDD-64AD0B6E889D}"/>
          </ac:spMkLst>
        </pc:spChg>
        <pc:spChg chg="mod">
          <ac:chgData name="João Vítor Correia Pessoa" userId="78ef02c7a44822d0" providerId="LiveId" clId="{724A7069-697A-4F53-9E38-5599A9652072}" dt="2025-09-25T03:18:17.331" v="12345"/>
          <ac:spMkLst>
            <pc:docMk/>
            <pc:sldMk cId="3524405904" sldId="322"/>
            <ac:spMk id="33" creationId="{A825502B-8B63-5276-5A42-01076DF9F5FD}"/>
          </ac:spMkLst>
        </pc:spChg>
        <pc:spChg chg="mod">
          <ac:chgData name="João Vítor Correia Pessoa" userId="78ef02c7a44822d0" providerId="LiveId" clId="{724A7069-697A-4F53-9E38-5599A9652072}" dt="2025-09-25T03:18:17.331" v="12345"/>
          <ac:spMkLst>
            <pc:docMk/>
            <pc:sldMk cId="3524405904" sldId="322"/>
            <ac:spMk id="34" creationId="{152622F3-C0AD-B4BC-8964-D9EA72C4B33D}"/>
          </ac:spMkLst>
        </pc:spChg>
        <pc:spChg chg="add mod">
          <ac:chgData name="João Vítor Correia Pessoa" userId="78ef02c7a44822d0" providerId="LiveId" clId="{724A7069-697A-4F53-9E38-5599A9652072}" dt="2025-09-25T03:21:34.295" v="12400" actId="1076"/>
          <ac:spMkLst>
            <pc:docMk/>
            <pc:sldMk cId="3524405904" sldId="322"/>
            <ac:spMk id="35" creationId="{00000000-0000-0000-0000-000000000000}"/>
          </ac:spMkLst>
        </pc:spChg>
        <pc:spChg chg="add mod">
          <ac:chgData name="João Vítor Correia Pessoa" userId="78ef02c7a44822d0" providerId="LiveId" clId="{724A7069-697A-4F53-9E38-5599A9652072}" dt="2025-09-25T03:21:34.295" v="12400" actId="1076"/>
          <ac:spMkLst>
            <pc:docMk/>
            <pc:sldMk cId="3524405904" sldId="322"/>
            <ac:spMk id="36" creationId="{00000000-0000-0000-0000-000000000000}"/>
          </ac:spMkLst>
        </pc:spChg>
        <pc:spChg chg="add mod">
          <ac:chgData name="João Vítor Correia Pessoa" userId="78ef02c7a44822d0" providerId="LiveId" clId="{724A7069-697A-4F53-9E38-5599A9652072}" dt="2025-09-25T03:21:34.295" v="12400" actId="1076"/>
          <ac:spMkLst>
            <pc:docMk/>
            <pc:sldMk cId="3524405904" sldId="322"/>
            <ac:spMk id="37" creationId="{00000000-0000-0000-0000-000000000000}"/>
          </ac:spMkLst>
        </pc:spChg>
        <pc:spChg chg="add mod">
          <ac:chgData name="João Vítor Correia Pessoa" userId="78ef02c7a44822d0" providerId="LiveId" clId="{724A7069-697A-4F53-9E38-5599A9652072}" dt="2025-09-25T03:21:34.295" v="12400" actId="1076"/>
          <ac:spMkLst>
            <pc:docMk/>
            <pc:sldMk cId="3524405904" sldId="322"/>
            <ac:spMk id="38" creationId="{00000000-0000-0000-0000-000000000000}"/>
          </ac:spMkLst>
        </pc:spChg>
        <pc:spChg chg="add mod">
          <ac:chgData name="João Vítor Correia Pessoa" userId="78ef02c7a44822d0" providerId="LiveId" clId="{724A7069-697A-4F53-9E38-5599A9652072}" dt="2025-09-25T03:21:34.295" v="12400" actId="1076"/>
          <ac:spMkLst>
            <pc:docMk/>
            <pc:sldMk cId="3524405904" sldId="322"/>
            <ac:spMk id="39" creationId="{00000000-0000-0000-0000-000000000000}"/>
          </ac:spMkLst>
        </pc:spChg>
        <pc:spChg chg="add mod">
          <ac:chgData name="João Vítor Correia Pessoa" userId="78ef02c7a44822d0" providerId="LiveId" clId="{724A7069-697A-4F53-9E38-5599A9652072}" dt="2025-09-25T03:21:34.295" v="12400" actId="1076"/>
          <ac:spMkLst>
            <pc:docMk/>
            <pc:sldMk cId="3524405904" sldId="322"/>
            <ac:spMk id="40" creationId="{00000000-0000-0000-0000-000000000000}"/>
          </ac:spMkLst>
        </pc:spChg>
        <pc:spChg chg="add mod">
          <ac:chgData name="João Vítor Correia Pessoa" userId="78ef02c7a44822d0" providerId="LiveId" clId="{724A7069-697A-4F53-9E38-5599A9652072}" dt="2025-09-25T03:21:34.295" v="12400" actId="1076"/>
          <ac:spMkLst>
            <pc:docMk/>
            <pc:sldMk cId="3524405904" sldId="322"/>
            <ac:spMk id="41" creationId="{00000000-0000-0000-0000-000000000000}"/>
          </ac:spMkLst>
        </pc:spChg>
        <pc:spChg chg="add mod">
          <ac:chgData name="João Vítor Correia Pessoa" userId="78ef02c7a44822d0" providerId="LiveId" clId="{724A7069-697A-4F53-9E38-5599A9652072}" dt="2025-09-25T03:21:34.295" v="12400" actId="1076"/>
          <ac:spMkLst>
            <pc:docMk/>
            <pc:sldMk cId="3524405904" sldId="322"/>
            <ac:spMk id="42" creationId="{00000000-0000-0000-0000-000000000000}"/>
          </ac:spMkLst>
        </pc:spChg>
        <pc:spChg chg="add mod">
          <ac:chgData name="João Vítor Correia Pessoa" userId="78ef02c7a44822d0" providerId="LiveId" clId="{724A7069-697A-4F53-9E38-5599A9652072}" dt="2025-09-25T03:21:34.295" v="12400" actId="1076"/>
          <ac:spMkLst>
            <pc:docMk/>
            <pc:sldMk cId="3524405904" sldId="322"/>
            <ac:spMk id="47" creationId="{D28B91F1-8661-E8DA-4655-9A565A23E9B3}"/>
          </ac:spMkLst>
        </pc:spChg>
        <pc:grpChg chg="add mod">
          <ac:chgData name="João Vítor Correia Pessoa" userId="78ef02c7a44822d0" providerId="LiveId" clId="{724A7069-697A-4F53-9E38-5599A9652072}" dt="2025-09-25T03:19:21.628" v="12361" actId="1076"/>
          <ac:grpSpMkLst>
            <pc:docMk/>
            <pc:sldMk cId="3524405904" sldId="322"/>
            <ac:grpSpMk id="26" creationId="{A5F0C3A7-E4A4-7F40-CAE7-C4D4785D4B73}"/>
          </ac:grpSpMkLst>
        </pc:grpChg>
        <pc:grpChg chg="add mod">
          <ac:chgData name="João Vítor Correia Pessoa" userId="78ef02c7a44822d0" providerId="LiveId" clId="{724A7069-697A-4F53-9E38-5599A9652072}" dt="2025-09-25T03:18:50.330" v="12353" actId="1076"/>
          <ac:grpSpMkLst>
            <pc:docMk/>
            <pc:sldMk cId="3524405904" sldId="322"/>
            <ac:grpSpMk id="29" creationId="{BBD425C5-8847-4458-5CFA-7C1C7DD9A194}"/>
          </ac:grpSpMkLst>
        </pc:grpChg>
        <pc:grpChg chg="add mod">
          <ac:chgData name="João Vítor Correia Pessoa" userId="78ef02c7a44822d0" providerId="LiveId" clId="{724A7069-697A-4F53-9E38-5599A9652072}" dt="2025-09-25T03:18:50.330" v="12353" actId="1076"/>
          <ac:grpSpMkLst>
            <pc:docMk/>
            <pc:sldMk cId="3524405904" sldId="322"/>
            <ac:grpSpMk id="32" creationId="{F3052256-454D-9E8E-C726-6C25EE3B38F4}"/>
          </ac:grpSpMkLst>
        </pc:grpChg>
        <pc:picChg chg="del">
          <ac:chgData name="João Vítor Correia Pessoa" userId="78ef02c7a44822d0" providerId="LiveId" clId="{724A7069-697A-4F53-9E38-5599A9652072}" dt="2025-09-25T00:17:51.548" v="9966" actId="478"/>
          <ac:picMkLst>
            <pc:docMk/>
            <pc:sldMk cId="3524405904" sldId="322"/>
            <ac:picMk id="2" creationId="{6BFBD5DC-3F5A-2851-209E-EA8D3336600D}"/>
          </ac:picMkLst>
        </pc:picChg>
        <pc:picChg chg="del">
          <ac:chgData name="João Vítor Correia Pessoa" userId="78ef02c7a44822d0" providerId="LiveId" clId="{724A7069-697A-4F53-9E38-5599A9652072}" dt="2025-09-25T00:17:43.483" v="9965" actId="478"/>
          <ac:picMkLst>
            <pc:docMk/>
            <pc:sldMk cId="3524405904" sldId="322"/>
            <ac:picMk id="21" creationId="{C584A56B-3CAA-B4CC-7183-FD617D980383}"/>
          </ac:picMkLst>
        </pc:picChg>
        <pc:picChg chg="del">
          <ac:chgData name="João Vítor Correia Pessoa" userId="78ef02c7a44822d0" providerId="LiveId" clId="{724A7069-697A-4F53-9E38-5599A9652072}" dt="2025-09-25T00:17:42.948" v="9964" actId="478"/>
          <ac:picMkLst>
            <pc:docMk/>
            <pc:sldMk cId="3524405904" sldId="322"/>
            <ac:picMk id="24" creationId="{F6129324-E808-319C-C878-E019A9F4AF1F}"/>
          </ac:picMkLst>
        </pc:picChg>
        <pc:picChg chg="add mod">
          <ac:chgData name="João Vítor Correia Pessoa" userId="78ef02c7a44822d0" providerId="LiveId" clId="{724A7069-697A-4F53-9E38-5599A9652072}" dt="2025-09-25T03:20:03.112" v="12368" actId="1076"/>
          <ac:picMkLst>
            <pc:docMk/>
            <pc:sldMk cId="3524405904" sldId="322"/>
            <ac:picMk id="43" creationId="{76FBFA8C-D8B0-7F86-D0B8-C75FC0FE2C56}"/>
          </ac:picMkLst>
        </pc:picChg>
        <pc:picChg chg="add mod">
          <ac:chgData name="João Vítor Correia Pessoa" userId="78ef02c7a44822d0" providerId="LiveId" clId="{724A7069-697A-4F53-9E38-5599A9652072}" dt="2025-09-25T03:20:03.112" v="12368" actId="1076"/>
          <ac:picMkLst>
            <pc:docMk/>
            <pc:sldMk cId="3524405904" sldId="322"/>
            <ac:picMk id="46" creationId="{5359709D-CA32-1BBC-ED85-B08DEE366949}"/>
          </ac:picMkLst>
        </pc:picChg>
      </pc:sldChg>
      <pc:sldChg chg="addSp delSp modSp add mod ord">
        <pc:chgData name="João Vítor Correia Pessoa" userId="78ef02c7a44822d0" providerId="LiveId" clId="{724A7069-697A-4F53-9E38-5599A9652072}" dt="2025-09-25T03:25:58.744" v="12445" actId="113"/>
        <pc:sldMkLst>
          <pc:docMk/>
          <pc:sldMk cId="1919429581" sldId="323"/>
        </pc:sldMkLst>
        <pc:spChg chg="add mod">
          <ac:chgData name="João Vítor Correia Pessoa" userId="78ef02c7a44822d0" providerId="LiveId" clId="{724A7069-697A-4F53-9E38-5599A9652072}" dt="2025-09-25T03:25:48.411" v="12441" actId="21"/>
          <ac:spMkLst>
            <pc:docMk/>
            <pc:sldMk cId="1919429581" sldId="323"/>
            <ac:spMk id="2" creationId="{8C348F53-37D1-28A6-DA64-ADBB882707A5}"/>
          </ac:spMkLst>
        </pc:spChg>
        <pc:spChg chg="del">
          <ac:chgData name="João Vítor Correia Pessoa" userId="78ef02c7a44822d0" providerId="LiveId" clId="{724A7069-697A-4F53-9E38-5599A9652072}" dt="2025-09-25T01:32:24.904" v="10520" actId="478"/>
          <ac:spMkLst>
            <pc:docMk/>
            <pc:sldMk cId="1919429581" sldId="323"/>
            <ac:spMk id="4" creationId="{4D6FC985-E798-F5EC-CABD-59C5B585B185}"/>
          </ac:spMkLst>
        </pc:spChg>
        <pc:spChg chg="del">
          <ac:chgData name="João Vítor Correia Pessoa" userId="78ef02c7a44822d0" providerId="LiveId" clId="{724A7069-697A-4F53-9E38-5599A9652072}" dt="2025-09-25T01:32:24.904" v="10520" actId="478"/>
          <ac:spMkLst>
            <pc:docMk/>
            <pc:sldMk cId="1919429581" sldId="323"/>
            <ac:spMk id="6" creationId="{568ED1BD-C7D7-6C3E-A3F1-A7ACB51B80AC}"/>
          </ac:spMkLst>
        </pc:spChg>
        <pc:spChg chg="del">
          <ac:chgData name="João Vítor Correia Pessoa" userId="78ef02c7a44822d0" providerId="LiveId" clId="{724A7069-697A-4F53-9E38-5599A9652072}" dt="2025-09-25T01:32:24.904" v="10520" actId="478"/>
          <ac:spMkLst>
            <pc:docMk/>
            <pc:sldMk cId="1919429581" sldId="323"/>
            <ac:spMk id="7" creationId="{C4B47C4E-ED23-A94B-DDDC-24D524CB1327}"/>
          </ac:spMkLst>
        </pc:spChg>
        <pc:spChg chg="del">
          <ac:chgData name="João Vítor Correia Pessoa" userId="78ef02c7a44822d0" providerId="LiveId" clId="{724A7069-697A-4F53-9E38-5599A9652072}" dt="2025-09-25T01:32:24.904" v="10520" actId="478"/>
          <ac:spMkLst>
            <pc:docMk/>
            <pc:sldMk cId="1919429581" sldId="323"/>
            <ac:spMk id="9" creationId="{512B8B02-8D8F-18B2-11E2-E666C2F430EF}"/>
          </ac:spMkLst>
        </pc:spChg>
        <pc:spChg chg="del">
          <ac:chgData name="João Vítor Correia Pessoa" userId="78ef02c7a44822d0" providerId="LiveId" clId="{724A7069-697A-4F53-9E38-5599A9652072}" dt="2025-09-25T01:32:24.904" v="10520" actId="478"/>
          <ac:spMkLst>
            <pc:docMk/>
            <pc:sldMk cId="1919429581" sldId="323"/>
            <ac:spMk id="13" creationId="{7FB98834-F39A-49E4-A482-5506E16CFC45}"/>
          </ac:spMkLst>
        </pc:spChg>
        <pc:spChg chg="del">
          <ac:chgData name="João Vítor Correia Pessoa" userId="78ef02c7a44822d0" providerId="LiveId" clId="{724A7069-697A-4F53-9E38-5599A9652072}" dt="2025-09-25T01:32:24.904" v="10520" actId="478"/>
          <ac:spMkLst>
            <pc:docMk/>
            <pc:sldMk cId="1919429581" sldId="323"/>
            <ac:spMk id="14" creationId="{D22C240A-4ED4-6DF6-60FB-E41816C1BB4C}"/>
          </ac:spMkLst>
        </pc:spChg>
        <pc:spChg chg="del">
          <ac:chgData name="João Vítor Correia Pessoa" userId="78ef02c7a44822d0" providerId="LiveId" clId="{724A7069-697A-4F53-9E38-5599A9652072}" dt="2025-09-25T01:32:24.904" v="10520" actId="478"/>
          <ac:spMkLst>
            <pc:docMk/>
            <pc:sldMk cId="1919429581" sldId="323"/>
            <ac:spMk id="15" creationId="{99B0DA99-FB27-B14A-F088-3596E30626B9}"/>
          </ac:spMkLst>
        </pc:spChg>
        <pc:spChg chg="del">
          <ac:chgData name="João Vítor Correia Pessoa" userId="78ef02c7a44822d0" providerId="LiveId" clId="{724A7069-697A-4F53-9E38-5599A9652072}" dt="2025-09-25T01:32:24.904" v="10520" actId="478"/>
          <ac:spMkLst>
            <pc:docMk/>
            <pc:sldMk cId="1919429581" sldId="323"/>
            <ac:spMk id="16" creationId="{ABBB53FD-62AD-3A01-CCC9-82FDD0922F47}"/>
          </ac:spMkLst>
        </pc:spChg>
        <pc:spChg chg="del">
          <ac:chgData name="João Vítor Correia Pessoa" userId="78ef02c7a44822d0" providerId="LiveId" clId="{724A7069-697A-4F53-9E38-5599A9652072}" dt="2025-09-25T01:32:24.904" v="10520" actId="478"/>
          <ac:spMkLst>
            <pc:docMk/>
            <pc:sldMk cId="1919429581" sldId="323"/>
            <ac:spMk id="20" creationId="{B640BBF4-DC45-DC05-C5E9-5D21C3B7F4E3}"/>
          </ac:spMkLst>
        </pc:spChg>
        <pc:spChg chg="del">
          <ac:chgData name="João Vítor Correia Pessoa" userId="78ef02c7a44822d0" providerId="LiveId" clId="{724A7069-697A-4F53-9E38-5599A9652072}" dt="2025-09-25T01:32:24.904" v="10520" actId="478"/>
          <ac:spMkLst>
            <pc:docMk/>
            <pc:sldMk cId="1919429581" sldId="323"/>
            <ac:spMk id="21" creationId="{6B9DD40C-D95F-5B48-C557-85E620053FBD}"/>
          </ac:spMkLst>
        </pc:spChg>
        <pc:spChg chg="add mod">
          <ac:chgData name="João Vítor Correia Pessoa" userId="78ef02c7a44822d0" providerId="LiveId" clId="{724A7069-697A-4F53-9E38-5599A9652072}" dt="2025-09-25T01:48:03.407" v="10759" actId="1076"/>
          <ac:spMkLst>
            <pc:docMk/>
            <pc:sldMk cId="1919429581" sldId="323"/>
            <ac:spMk id="22" creationId="{B84E7ED1-240F-E2C0-092E-81D4CE498EC6}"/>
          </ac:spMkLst>
        </pc:spChg>
        <pc:spChg chg="add mod">
          <ac:chgData name="João Vítor Correia Pessoa" userId="78ef02c7a44822d0" providerId="LiveId" clId="{724A7069-697A-4F53-9E38-5599A9652072}" dt="2025-09-25T01:47:46.760" v="10753" actId="1076"/>
          <ac:spMkLst>
            <pc:docMk/>
            <pc:sldMk cId="1919429581" sldId="323"/>
            <ac:spMk id="23" creationId="{B1FB5E8E-3BDE-42DB-12F2-BBFE5E8C4C8D}"/>
          </ac:spMkLst>
        </pc:spChg>
        <pc:spChg chg="add mod">
          <ac:chgData name="João Vítor Correia Pessoa" userId="78ef02c7a44822d0" providerId="LiveId" clId="{724A7069-697A-4F53-9E38-5599A9652072}" dt="2025-09-25T01:52:06.717" v="10794" actId="6549"/>
          <ac:spMkLst>
            <pc:docMk/>
            <pc:sldMk cId="1919429581" sldId="323"/>
            <ac:spMk id="26" creationId="{C29ED3C9-DB5E-D4D4-D5F9-850E84403E98}"/>
          </ac:spMkLst>
        </pc:spChg>
        <pc:spChg chg="add mod">
          <ac:chgData name="João Vítor Correia Pessoa" userId="78ef02c7a44822d0" providerId="LiveId" clId="{724A7069-697A-4F53-9E38-5599A9652072}" dt="2025-09-25T01:52:53.524" v="10810" actId="1038"/>
          <ac:spMkLst>
            <pc:docMk/>
            <pc:sldMk cId="1919429581" sldId="323"/>
            <ac:spMk id="27" creationId="{AA6BE085-312D-8944-E624-29A9D2A91094}"/>
          </ac:spMkLst>
        </pc:spChg>
        <pc:spChg chg="add mod">
          <ac:chgData name="João Vítor Correia Pessoa" userId="78ef02c7a44822d0" providerId="LiveId" clId="{724A7069-697A-4F53-9E38-5599A9652072}" dt="2025-09-25T03:25:58.744" v="12445" actId="113"/>
          <ac:spMkLst>
            <pc:docMk/>
            <pc:sldMk cId="1919429581" sldId="323"/>
            <ac:spMk id="30" creationId="{4478C666-B5FD-2230-F02B-B40F3D704DF7}"/>
          </ac:spMkLst>
        </pc:spChg>
        <pc:picChg chg="add mod">
          <ac:chgData name="João Vítor Correia Pessoa" userId="78ef02c7a44822d0" providerId="LiveId" clId="{724A7069-697A-4F53-9E38-5599A9652072}" dt="2025-09-25T01:47:25.188" v="10749" actId="1076"/>
          <ac:picMkLst>
            <pc:docMk/>
            <pc:sldMk cId="1919429581" sldId="323"/>
            <ac:picMk id="25" creationId="{9C199A05-899D-469B-2152-83C9A8BD063F}"/>
          </ac:picMkLst>
        </pc:picChg>
        <pc:picChg chg="mod modCrop">
          <ac:chgData name="João Vítor Correia Pessoa" userId="78ef02c7a44822d0" providerId="LiveId" clId="{724A7069-697A-4F53-9E38-5599A9652072}" dt="2025-09-25T01:47:07.602" v="10746" actId="1076"/>
          <ac:picMkLst>
            <pc:docMk/>
            <pc:sldMk cId="1919429581" sldId="323"/>
            <ac:picMk id="33" creationId="{2EFEDF8D-5886-F32B-1C78-ACFE653D5997}"/>
          </ac:picMkLst>
        </pc:picChg>
      </pc:sldChg>
      <pc:sldChg chg="delSp modSp add del mod">
        <pc:chgData name="João Vítor Correia Pessoa" userId="78ef02c7a44822d0" providerId="LiveId" clId="{724A7069-697A-4F53-9E38-5599A9652072}" dt="2025-09-25T01:01:45.115" v="10228" actId="47"/>
        <pc:sldMkLst>
          <pc:docMk/>
          <pc:sldMk cId="3522309704" sldId="323"/>
        </pc:sldMkLst>
        <pc:spChg chg="del">
          <ac:chgData name="João Vítor Correia Pessoa" userId="78ef02c7a44822d0" providerId="LiveId" clId="{724A7069-697A-4F53-9E38-5599A9652072}" dt="2025-09-25T00:59:11.036" v="10208" actId="478"/>
          <ac:spMkLst>
            <pc:docMk/>
            <pc:sldMk cId="3522309704" sldId="323"/>
            <ac:spMk id="5" creationId="{CF6EA250-D827-F077-59D7-403CF7B31619}"/>
          </ac:spMkLst>
        </pc:spChg>
        <pc:spChg chg="del">
          <ac:chgData name="João Vítor Correia Pessoa" userId="78ef02c7a44822d0" providerId="LiveId" clId="{724A7069-697A-4F53-9E38-5599A9652072}" dt="2025-09-25T00:59:11.036" v="10208" actId="478"/>
          <ac:spMkLst>
            <pc:docMk/>
            <pc:sldMk cId="3522309704" sldId="323"/>
            <ac:spMk id="6" creationId="{F04BB10C-4974-F48F-82D6-605A25BDC1D6}"/>
          </ac:spMkLst>
        </pc:spChg>
        <pc:spChg chg="del">
          <ac:chgData name="João Vítor Correia Pessoa" userId="78ef02c7a44822d0" providerId="LiveId" clId="{724A7069-697A-4F53-9E38-5599A9652072}" dt="2025-09-25T00:59:11.036" v="10208" actId="478"/>
          <ac:spMkLst>
            <pc:docMk/>
            <pc:sldMk cId="3522309704" sldId="323"/>
            <ac:spMk id="7" creationId="{5FAC68D0-1B5E-A3A8-4C3B-9212239012D5}"/>
          </ac:spMkLst>
        </pc:spChg>
        <pc:spChg chg="del">
          <ac:chgData name="João Vítor Correia Pessoa" userId="78ef02c7a44822d0" providerId="LiveId" clId="{724A7069-697A-4F53-9E38-5599A9652072}" dt="2025-09-25T00:59:11.036" v="10208" actId="478"/>
          <ac:spMkLst>
            <pc:docMk/>
            <pc:sldMk cId="3522309704" sldId="323"/>
            <ac:spMk id="8" creationId="{2B54B052-80E6-6EF3-21A4-82B9FE6EE655}"/>
          </ac:spMkLst>
        </pc:spChg>
        <pc:spChg chg="del">
          <ac:chgData name="João Vítor Correia Pessoa" userId="78ef02c7a44822d0" providerId="LiveId" clId="{724A7069-697A-4F53-9E38-5599A9652072}" dt="2025-09-25T00:59:11.036" v="10208" actId="478"/>
          <ac:spMkLst>
            <pc:docMk/>
            <pc:sldMk cId="3522309704" sldId="323"/>
            <ac:spMk id="10" creationId="{78847E6C-A75D-1B11-27CA-F1D4F9578153}"/>
          </ac:spMkLst>
        </pc:spChg>
        <pc:spChg chg="del">
          <ac:chgData name="João Vítor Correia Pessoa" userId="78ef02c7a44822d0" providerId="LiveId" clId="{724A7069-697A-4F53-9E38-5599A9652072}" dt="2025-09-25T00:59:11.036" v="10208" actId="478"/>
          <ac:spMkLst>
            <pc:docMk/>
            <pc:sldMk cId="3522309704" sldId="323"/>
            <ac:spMk id="11" creationId="{785C1456-BE70-5A7F-BFD1-4BEAAC45A19C}"/>
          </ac:spMkLst>
        </pc:spChg>
        <pc:spChg chg="del">
          <ac:chgData name="João Vítor Correia Pessoa" userId="78ef02c7a44822d0" providerId="LiveId" clId="{724A7069-697A-4F53-9E38-5599A9652072}" dt="2025-09-25T00:59:11.036" v="10208" actId="478"/>
          <ac:spMkLst>
            <pc:docMk/>
            <pc:sldMk cId="3522309704" sldId="323"/>
            <ac:spMk id="13" creationId="{883D0896-1307-8B03-E3FF-FE3E0FCCF35F}"/>
          </ac:spMkLst>
        </pc:spChg>
        <pc:spChg chg="del">
          <ac:chgData name="João Vítor Correia Pessoa" userId="78ef02c7a44822d0" providerId="LiveId" clId="{724A7069-697A-4F53-9E38-5599A9652072}" dt="2025-09-25T00:59:11.036" v="10208" actId="478"/>
          <ac:spMkLst>
            <pc:docMk/>
            <pc:sldMk cId="3522309704" sldId="323"/>
            <ac:spMk id="14" creationId="{817C4AA7-2694-AB5B-A9A1-28F7AEA5C085}"/>
          </ac:spMkLst>
        </pc:spChg>
        <pc:spChg chg="del">
          <ac:chgData name="João Vítor Correia Pessoa" userId="78ef02c7a44822d0" providerId="LiveId" clId="{724A7069-697A-4F53-9E38-5599A9652072}" dt="2025-09-25T00:59:11.036" v="10208" actId="478"/>
          <ac:spMkLst>
            <pc:docMk/>
            <pc:sldMk cId="3522309704" sldId="323"/>
            <ac:spMk id="16" creationId="{CF6AF31C-967D-4C2F-EFD5-CB297AA3D5B1}"/>
          </ac:spMkLst>
        </pc:spChg>
        <pc:spChg chg="del">
          <ac:chgData name="João Vítor Correia Pessoa" userId="78ef02c7a44822d0" providerId="LiveId" clId="{724A7069-697A-4F53-9E38-5599A9652072}" dt="2025-09-25T00:59:11.036" v="10208" actId="478"/>
          <ac:spMkLst>
            <pc:docMk/>
            <pc:sldMk cId="3522309704" sldId="323"/>
            <ac:spMk id="17" creationId="{2415ABA3-5482-7956-B121-1531A919E0EB}"/>
          </ac:spMkLst>
        </pc:spChg>
        <pc:picChg chg="del mod">
          <ac:chgData name="João Vítor Correia Pessoa" userId="78ef02c7a44822d0" providerId="LiveId" clId="{724A7069-697A-4F53-9E38-5599A9652072}" dt="2025-09-25T01:01:28.387" v="10222" actId="478"/>
          <ac:picMkLst>
            <pc:docMk/>
            <pc:sldMk cId="3522309704" sldId="323"/>
            <ac:picMk id="28" creationId="{52CAA899-A652-A0A5-935D-84598F54D33A}"/>
          </ac:picMkLst>
        </pc:picChg>
      </pc:sldChg>
      <pc:sldChg chg="add del setBg">
        <pc:chgData name="João Vítor Correia Pessoa" userId="78ef02c7a44822d0" providerId="LiveId" clId="{724A7069-697A-4F53-9E38-5599A9652072}" dt="2025-09-25T01:01:22.639" v="10221"/>
        <pc:sldMkLst>
          <pc:docMk/>
          <pc:sldMk cId="1365365162" sldId="324"/>
        </pc:sldMkLst>
      </pc:sldChg>
      <pc:sldChg chg="addSp delSp modSp add mod">
        <pc:chgData name="João Vítor Correia Pessoa" userId="78ef02c7a44822d0" providerId="LiveId" clId="{724A7069-697A-4F53-9E38-5599A9652072}" dt="2025-09-25T03:26:37.357" v="12453" actId="20577"/>
        <pc:sldMkLst>
          <pc:docMk/>
          <pc:sldMk cId="4204945108" sldId="324"/>
        </pc:sldMkLst>
        <pc:spChg chg="mod">
          <ac:chgData name="João Vítor Correia Pessoa" userId="78ef02c7a44822d0" providerId="LiveId" clId="{724A7069-697A-4F53-9E38-5599A9652072}" dt="2025-09-25T03:26:10.970" v="12448" actId="21"/>
          <ac:spMkLst>
            <pc:docMk/>
            <pc:sldMk cId="4204945108" sldId="324"/>
            <ac:spMk id="2" creationId="{615976CA-F436-793A-760F-0A3B99F10606}"/>
          </ac:spMkLst>
        </pc:spChg>
        <pc:spChg chg="add mod">
          <ac:chgData name="João Vítor Correia Pessoa" userId="78ef02c7a44822d0" providerId="LiveId" clId="{724A7069-697A-4F53-9E38-5599A9652072}" dt="2025-09-25T03:26:37.357" v="12453" actId="20577"/>
          <ac:spMkLst>
            <pc:docMk/>
            <pc:sldMk cId="4204945108" sldId="324"/>
            <ac:spMk id="5" creationId="{D3EBDFA9-109B-25B7-074D-D37FE5AB3162}"/>
          </ac:spMkLst>
        </pc:spChg>
        <pc:spChg chg="mod">
          <ac:chgData name="João Vítor Correia Pessoa" userId="78ef02c7a44822d0" providerId="LiveId" clId="{724A7069-697A-4F53-9E38-5599A9652072}" dt="2025-09-25T02:58:19.941" v="11997" actId="20577"/>
          <ac:spMkLst>
            <pc:docMk/>
            <pc:sldMk cId="4204945108" sldId="324"/>
            <ac:spMk id="31" creationId="{F757E5D8-EC6F-1E9A-25DA-7F06DB8A81D1}"/>
          </ac:spMkLst>
        </pc:spChg>
        <pc:picChg chg="add mod modCrop">
          <ac:chgData name="João Vítor Correia Pessoa" userId="78ef02c7a44822d0" providerId="LiveId" clId="{724A7069-697A-4F53-9E38-5599A9652072}" dt="2025-09-25T01:50:28.094" v="10776" actId="1076"/>
          <ac:picMkLst>
            <pc:docMk/>
            <pc:sldMk cId="4204945108" sldId="324"/>
            <ac:picMk id="4" creationId="{1A5520EF-FF07-95F9-83B3-E8B1E706B471}"/>
          </ac:picMkLst>
        </pc:picChg>
        <pc:picChg chg="del">
          <ac:chgData name="João Vítor Correia Pessoa" userId="78ef02c7a44822d0" providerId="LiveId" clId="{724A7069-697A-4F53-9E38-5599A9652072}" dt="2025-09-25T01:38:35.348" v="10631" actId="478"/>
          <ac:picMkLst>
            <pc:docMk/>
            <pc:sldMk cId="4204945108" sldId="324"/>
            <ac:picMk id="33" creationId="{F52D07E0-8AA0-FF4E-25FD-1093D2507BE8}"/>
          </ac:picMkLst>
        </pc:picChg>
      </pc:sldChg>
      <pc:sldMasterChg chg="delSldLayout">
        <pc:chgData name="João Vítor Correia Pessoa" userId="78ef02c7a44822d0" providerId="LiveId" clId="{724A7069-697A-4F53-9E38-5599A9652072}" dt="2025-09-24T19:45:13.078" v="6312" actId="47"/>
        <pc:sldMasterMkLst>
          <pc:docMk/>
          <pc:sldMasterMk cId="0" sldId="2147483648"/>
        </pc:sldMasterMkLst>
        <pc:sldLayoutChg chg="del">
          <pc:chgData name="João Vítor Correia Pessoa" userId="78ef02c7a44822d0" providerId="LiveId" clId="{724A7069-697A-4F53-9E38-5599A9652072}" dt="2025-09-24T19:45:13.078" v="6312" actId="47"/>
          <pc:sldLayoutMkLst>
            <pc:docMk/>
            <pc:sldMasterMk cId="0" sldId="2147483648"/>
            <pc:sldLayoutMk cId="2584030821" sldId="2147483660"/>
          </pc:sldLayoutMkLst>
        </pc:sldLayoutChg>
        <pc:sldLayoutChg chg="del">
          <pc:chgData name="João Vítor Correia Pessoa" userId="78ef02c7a44822d0" providerId="LiveId" clId="{724A7069-697A-4F53-9E38-5599A9652072}" dt="2025-09-14T21:21:00.018" v="4626" actId="2696"/>
          <pc:sldLayoutMkLst>
            <pc:docMk/>
            <pc:sldMasterMk cId="0" sldId="2147483648"/>
            <pc:sldLayoutMk cId="3416950090" sldId="2147483660"/>
          </pc:sldLayoutMkLst>
        </pc:sldLayoutChg>
      </pc:sldMasterChg>
    </pc:docChg>
  </pc:docChgLst>
  <pc:docChgLst>
    <pc:chgData name="João Vítor Correia Pessoa" userId="78ef02c7a44822d0" providerId="LiveId" clId="{A3A3CE73-080D-410A-A41D-37EAA8B50D25}"/>
    <pc:docChg chg="undo custSel addSld delSld modSld sldOrd addSection delSection modSection">
      <pc:chgData name="João Vítor Correia Pessoa" userId="78ef02c7a44822d0" providerId="LiveId" clId="{A3A3CE73-080D-410A-A41D-37EAA8B50D25}" dt="2025-02-16T21:40:12.562" v="4818" actId="14100"/>
      <pc:docMkLst>
        <pc:docMk/>
      </pc:docMkLst>
      <pc:sldChg chg="modSp mod ord">
        <pc:chgData name="João Vítor Correia Pessoa" userId="78ef02c7a44822d0" providerId="LiveId" clId="{A3A3CE73-080D-410A-A41D-37EAA8B50D25}" dt="2025-02-16T18:54:04.404" v="1684" actId="20578"/>
        <pc:sldMkLst>
          <pc:docMk/>
          <pc:sldMk cId="0" sldId="256"/>
        </pc:sldMkLst>
      </pc:sldChg>
      <pc:sldChg chg="addSp delSp modSp mod ord">
        <pc:chgData name="João Vítor Correia Pessoa" userId="78ef02c7a44822d0" providerId="LiveId" clId="{A3A3CE73-080D-410A-A41D-37EAA8B50D25}" dt="2025-02-16T20:55:54.738" v="3423" actId="6549"/>
        <pc:sldMkLst>
          <pc:docMk/>
          <pc:sldMk cId="0" sldId="257"/>
        </pc:sldMkLst>
      </pc:sldChg>
      <pc:sldChg chg="addSp delSp modSp mod ord">
        <pc:chgData name="João Vítor Correia Pessoa" userId="78ef02c7a44822d0" providerId="LiveId" clId="{A3A3CE73-080D-410A-A41D-37EAA8B50D25}" dt="2025-02-16T20:33:09.740" v="2615" actId="14100"/>
        <pc:sldMkLst>
          <pc:docMk/>
          <pc:sldMk cId="0" sldId="258"/>
        </pc:sldMkLst>
      </pc:sldChg>
      <pc:sldChg chg="delSp modSp del mod ord">
        <pc:chgData name="João Vítor Correia Pessoa" userId="78ef02c7a44822d0" providerId="LiveId" clId="{A3A3CE73-080D-410A-A41D-37EAA8B50D25}" dt="2025-02-16T18:45:39.473" v="1585" actId="47"/>
        <pc:sldMkLst>
          <pc:docMk/>
          <pc:sldMk cId="0" sldId="259"/>
        </pc:sldMkLst>
      </pc:sldChg>
      <pc:sldChg chg="addSp delSp modSp mod ord modTransition">
        <pc:chgData name="João Vítor Correia Pessoa" userId="78ef02c7a44822d0" providerId="LiveId" clId="{A3A3CE73-080D-410A-A41D-37EAA8B50D25}" dt="2025-02-16T21:34:39.562" v="4599" actId="1076"/>
        <pc:sldMkLst>
          <pc:docMk/>
          <pc:sldMk cId="0" sldId="260"/>
        </pc:sldMkLst>
      </pc:sldChg>
      <pc:sldChg chg="delSp modSp del mod ord">
        <pc:chgData name="João Vítor Correia Pessoa" userId="78ef02c7a44822d0" providerId="LiveId" clId="{A3A3CE73-080D-410A-A41D-37EAA8B50D25}" dt="2025-02-16T21:18:33.590" v="3892" actId="47"/>
        <pc:sldMkLst>
          <pc:docMk/>
          <pc:sldMk cId="0" sldId="261"/>
        </pc:sldMkLst>
      </pc:sldChg>
      <pc:sldChg chg="del ord">
        <pc:chgData name="João Vítor Correia Pessoa" userId="78ef02c7a44822d0" providerId="LiveId" clId="{A3A3CE73-080D-410A-A41D-37EAA8B50D25}" dt="2025-02-16T18:53:25.234" v="1679" actId="47"/>
        <pc:sldMkLst>
          <pc:docMk/>
          <pc:sldMk cId="0" sldId="262"/>
        </pc:sldMkLst>
      </pc:sldChg>
      <pc:sldChg chg="del ord">
        <pc:chgData name="João Vítor Correia Pessoa" userId="78ef02c7a44822d0" providerId="LiveId" clId="{A3A3CE73-080D-410A-A41D-37EAA8B50D25}" dt="2025-02-16T18:53:27.943" v="1680" actId="47"/>
        <pc:sldMkLst>
          <pc:docMk/>
          <pc:sldMk cId="0" sldId="263"/>
        </pc:sldMkLst>
      </pc:sldChg>
      <pc:sldChg chg="del ord">
        <pc:chgData name="João Vítor Correia Pessoa" userId="78ef02c7a44822d0" providerId="LiveId" clId="{A3A3CE73-080D-410A-A41D-37EAA8B50D25}" dt="2025-02-16T18:53:32.802" v="1681" actId="47"/>
        <pc:sldMkLst>
          <pc:docMk/>
          <pc:sldMk cId="0" sldId="264"/>
        </pc:sldMkLst>
      </pc:sldChg>
      <pc:sldChg chg="addSp delSp modSp mod ord">
        <pc:chgData name="João Vítor Correia Pessoa" userId="78ef02c7a44822d0" providerId="LiveId" clId="{A3A3CE73-080D-410A-A41D-37EAA8B50D25}" dt="2025-02-16T21:22:00.611" v="4056" actId="1076"/>
        <pc:sldMkLst>
          <pc:docMk/>
          <pc:sldMk cId="0" sldId="265"/>
        </pc:sldMkLst>
      </pc:sldChg>
      <pc:sldChg chg="ord">
        <pc:chgData name="João Vítor Correia Pessoa" userId="78ef02c7a44822d0" providerId="LiveId" clId="{A3A3CE73-080D-410A-A41D-37EAA8B50D25}" dt="2025-02-16T18:54:04.404" v="1684" actId="20578"/>
        <pc:sldMkLst>
          <pc:docMk/>
          <pc:sldMk cId="2709832927" sldId="266"/>
        </pc:sldMkLst>
      </pc:sldChg>
      <pc:sldChg chg="addSp delSp modSp add mod ord modTransition setBg">
        <pc:chgData name="João Vítor Correia Pessoa" userId="78ef02c7a44822d0" providerId="LiveId" clId="{A3A3CE73-080D-410A-A41D-37EAA8B50D25}" dt="2025-02-16T18:35:27.222" v="1427" actId="1076"/>
        <pc:sldMkLst>
          <pc:docMk/>
          <pc:sldMk cId="1365365162" sldId="267"/>
        </pc:sldMkLst>
      </pc:sldChg>
      <pc:sldChg chg="add del setBg">
        <pc:chgData name="João Vítor Correia Pessoa" userId="78ef02c7a44822d0" providerId="LiveId" clId="{A3A3CE73-080D-410A-A41D-37EAA8B50D25}" dt="2025-02-16T17:24:48.014" v="43"/>
        <pc:sldMkLst>
          <pc:docMk/>
          <pc:sldMk cId="1976958326" sldId="267"/>
        </pc:sldMkLst>
      </pc:sldChg>
      <pc:sldChg chg="addSp delSp modSp new del mod ord setBg">
        <pc:chgData name="João Vítor Correia Pessoa" userId="78ef02c7a44822d0" providerId="LiveId" clId="{A3A3CE73-080D-410A-A41D-37EAA8B50D25}" dt="2025-02-16T17:24:26.879" v="23" actId="2696"/>
        <pc:sldMkLst>
          <pc:docMk/>
          <pc:sldMk cId="3455071942" sldId="267"/>
        </pc:sldMkLst>
      </pc:sldChg>
      <pc:sldChg chg="addSp modSp add mod setBg">
        <pc:chgData name="João Vítor Correia Pessoa" userId="78ef02c7a44822d0" providerId="LiveId" clId="{A3A3CE73-080D-410A-A41D-37EAA8B50D25}" dt="2025-02-16T17:57:56.361" v="384" actId="167"/>
        <pc:sldMkLst>
          <pc:docMk/>
          <pc:sldMk cId="2627803878" sldId="268"/>
        </pc:sldMkLst>
      </pc:sldChg>
      <pc:sldChg chg="add del setBg">
        <pc:chgData name="João Vítor Correia Pessoa" userId="78ef02c7a44822d0" providerId="LiveId" clId="{A3A3CE73-080D-410A-A41D-37EAA8B50D25}" dt="2025-02-16T17:43:34.511" v="211"/>
        <pc:sldMkLst>
          <pc:docMk/>
          <pc:sldMk cId="423654039" sldId="269"/>
        </pc:sldMkLst>
      </pc:sldChg>
      <pc:sldChg chg="add del setBg">
        <pc:chgData name="João Vítor Correia Pessoa" userId="78ef02c7a44822d0" providerId="LiveId" clId="{A3A3CE73-080D-410A-A41D-37EAA8B50D25}" dt="2025-02-16T17:43:29.153" v="209"/>
        <pc:sldMkLst>
          <pc:docMk/>
          <pc:sldMk cId="1355218052" sldId="269"/>
        </pc:sldMkLst>
      </pc:sldChg>
      <pc:sldChg chg="addSp delSp modSp add mod setBg">
        <pc:chgData name="João Vítor Correia Pessoa" userId="78ef02c7a44822d0" providerId="LiveId" clId="{A3A3CE73-080D-410A-A41D-37EAA8B50D25}" dt="2025-02-16T17:58:29.204" v="390" actId="167"/>
        <pc:sldMkLst>
          <pc:docMk/>
          <pc:sldMk cId="2677913736" sldId="269"/>
        </pc:sldMkLst>
      </pc:sldChg>
      <pc:sldChg chg="add del setBg">
        <pc:chgData name="João Vítor Correia Pessoa" userId="78ef02c7a44822d0" providerId="LiveId" clId="{A3A3CE73-080D-410A-A41D-37EAA8B50D25}" dt="2025-02-16T17:43:34.511" v="211"/>
        <pc:sldMkLst>
          <pc:docMk/>
          <pc:sldMk cId="340003074" sldId="270"/>
        </pc:sldMkLst>
      </pc:sldChg>
      <pc:sldChg chg="add del setBg">
        <pc:chgData name="João Vítor Correia Pessoa" userId="78ef02c7a44822d0" providerId="LiveId" clId="{A3A3CE73-080D-410A-A41D-37EAA8B50D25}" dt="2025-02-16T17:43:29.153" v="209"/>
        <pc:sldMkLst>
          <pc:docMk/>
          <pc:sldMk cId="1926824907" sldId="270"/>
        </pc:sldMkLst>
      </pc:sldChg>
      <pc:sldChg chg="addSp delSp modSp add mod setBg">
        <pc:chgData name="João Vítor Correia Pessoa" userId="78ef02c7a44822d0" providerId="LiveId" clId="{A3A3CE73-080D-410A-A41D-37EAA8B50D25}" dt="2025-02-16T18:36:24.886" v="1430" actId="1076"/>
        <pc:sldMkLst>
          <pc:docMk/>
          <pc:sldMk cId="3609445791" sldId="270"/>
        </pc:sldMkLst>
      </pc:sldChg>
      <pc:sldChg chg="add del">
        <pc:chgData name="João Vítor Correia Pessoa" userId="78ef02c7a44822d0" providerId="LiveId" clId="{A3A3CE73-080D-410A-A41D-37EAA8B50D25}" dt="2025-02-16T18:36:53.337" v="1434"/>
        <pc:sldMkLst>
          <pc:docMk/>
          <pc:sldMk cId="1290028795" sldId="271"/>
        </pc:sldMkLst>
      </pc:sldChg>
      <pc:sldChg chg="addSp delSp modSp add mod">
        <pc:chgData name="João Vítor Correia Pessoa" userId="78ef02c7a44822d0" providerId="LiveId" clId="{A3A3CE73-080D-410A-A41D-37EAA8B50D25}" dt="2025-02-16T18:44:10.725" v="1568" actId="167"/>
        <pc:sldMkLst>
          <pc:docMk/>
          <pc:sldMk cId="3719848433" sldId="271"/>
        </pc:sldMkLst>
      </pc:sldChg>
      <pc:sldChg chg="add del">
        <pc:chgData name="João Vítor Correia Pessoa" userId="78ef02c7a44822d0" providerId="LiveId" clId="{A3A3CE73-080D-410A-A41D-37EAA8B50D25}" dt="2025-02-16T18:36:53.337" v="1434"/>
        <pc:sldMkLst>
          <pc:docMk/>
          <pc:sldMk cId="1219323735" sldId="272"/>
        </pc:sldMkLst>
      </pc:sldChg>
      <pc:sldChg chg="addSp delSp modSp add mod">
        <pc:chgData name="João Vítor Correia Pessoa" userId="78ef02c7a44822d0" providerId="LiveId" clId="{A3A3CE73-080D-410A-A41D-37EAA8B50D25}" dt="2025-02-16T20:34:28.971" v="2624" actId="1076"/>
        <pc:sldMkLst>
          <pc:docMk/>
          <pc:sldMk cId="1734331610" sldId="272"/>
        </pc:sldMkLst>
      </pc:sldChg>
      <pc:sldChg chg="addSp delSp modSp add mod">
        <pc:chgData name="João Vítor Correia Pessoa" userId="78ef02c7a44822d0" providerId="LiveId" clId="{A3A3CE73-080D-410A-A41D-37EAA8B50D25}" dt="2025-02-16T19:17:54.879" v="2077" actId="1076"/>
        <pc:sldMkLst>
          <pc:docMk/>
          <pc:sldMk cId="258347852" sldId="273"/>
        </pc:sldMkLst>
      </pc:sldChg>
      <pc:sldChg chg="add del">
        <pc:chgData name="João Vítor Correia Pessoa" userId="78ef02c7a44822d0" providerId="LiveId" clId="{A3A3CE73-080D-410A-A41D-37EAA8B50D25}" dt="2025-02-16T18:58:28.571" v="1702"/>
        <pc:sldMkLst>
          <pc:docMk/>
          <pc:sldMk cId="1900386923" sldId="273"/>
        </pc:sldMkLst>
      </pc:sldChg>
      <pc:sldChg chg="addSp delSp modSp add mod">
        <pc:chgData name="João Vítor Correia Pessoa" userId="78ef02c7a44822d0" providerId="LiveId" clId="{A3A3CE73-080D-410A-A41D-37EAA8B50D25}" dt="2025-02-16T21:23:27.509" v="4057" actId="1076"/>
        <pc:sldMkLst>
          <pc:docMk/>
          <pc:sldMk cId="2350877259" sldId="274"/>
        </pc:sldMkLst>
      </pc:sldChg>
      <pc:sldChg chg="add del">
        <pc:chgData name="João Vítor Correia Pessoa" userId="78ef02c7a44822d0" providerId="LiveId" clId="{A3A3CE73-080D-410A-A41D-37EAA8B50D25}" dt="2025-02-16T18:58:28.571" v="1702"/>
        <pc:sldMkLst>
          <pc:docMk/>
          <pc:sldMk cId="3831924594" sldId="274"/>
        </pc:sldMkLst>
      </pc:sldChg>
      <pc:sldChg chg="add del">
        <pc:chgData name="João Vítor Correia Pessoa" userId="78ef02c7a44822d0" providerId="LiveId" clId="{A3A3CE73-080D-410A-A41D-37EAA8B50D25}" dt="2025-02-16T19:52:08.240" v="2312"/>
        <pc:sldMkLst>
          <pc:docMk/>
          <pc:sldMk cId="0" sldId="275"/>
        </pc:sldMkLst>
      </pc:sldChg>
      <pc:sldChg chg="delSp modSp add mod modTransition">
        <pc:chgData name="João Vítor Correia Pessoa" userId="78ef02c7a44822d0" providerId="LiveId" clId="{A3A3CE73-080D-410A-A41D-37EAA8B50D25}" dt="2025-02-16T21:34:54.170" v="4601" actId="478"/>
        <pc:sldMkLst>
          <pc:docMk/>
          <pc:sldMk cId="1631942659" sldId="275"/>
        </pc:sldMkLst>
      </pc:sldChg>
      <pc:sldChg chg="delSp modSp add mod modTransition">
        <pc:chgData name="João Vítor Correia Pessoa" userId="78ef02c7a44822d0" providerId="LiveId" clId="{A3A3CE73-080D-410A-A41D-37EAA8B50D25}" dt="2025-02-16T21:34:58.382" v="4602" actId="478"/>
        <pc:sldMkLst>
          <pc:docMk/>
          <pc:sldMk cId="4197939724" sldId="276"/>
        </pc:sldMkLst>
      </pc:sldChg>
      <pc:sldChg chg="addSp delSp modSp add del mod modTransition">
        <pc:chgData name="João Vítor Correia Pessoa" userId="78ef02c7a44822d0" providerId="LiveId" clId="{A3A3CE73-080D-410A-A41D-37EAA8B50D25}" dt="2025-02-16T21:26:49.938" v="4068" actId="47"/>
        <pc:sldMkLst>
          <pc:docMk/>
          <pc:sldMk cId="3959469695" sldId="277"/>
        </pc:sldMkLst>
      </pc:sldChg>
      <pc:sldChg chg="addSp delSp modSp add mod">
        <pc:chgData name="João Vítor Correia Pessoa" userId="78ef02c7a44822d0" providerId="LiveId" clId="{A3A3CE73-080D-410A-A41D-37EAA8B50D25}" dt="2025-02-16T21:34:11.703" v="4591" actId="20577"/>
        <pc:sldMkLst>
          <pc:docMk/>
          <pc:sldMk cId="3449204551" sldId="278"/>
        </pc:sldMkLst>
      </pc:sldChg>
      <pc:sldChg chg="addSp delSp modSp add mod">
        <pc:chgData name="João Vítor Correia Pessoa" userId="78ef02c7a44822d0" providerId="LiveId" clId="{A3A3CE73-080D-410A-A41D-37EAA8B50D25}" dt="2025-02-16T21:26:40.581" v="4067"/>
        <pc:sldMkLst>
          <pc:docMk/>
          <pc:sldMk cId="4068464201" sldId="279"/>
        </pc:sldMkLst>
      </pc:sldChg>
      <pc:sldChg chg="addSp delSp modSp add mod">
        <pc:chgData name="João Vítor Correia Pessoa" userId="78ef02c7a44822d0" providerId="LiveId" clId="{A3A3CE73-080D-410A-A41D-37EAA8B50D25}" dt="2025-02-16T21:31:00.904" v="4186" actId="21"/>
        <pc:sldMkLst>
          <pc:docMk/>
          <pc:sldMk cId="3557971159" sldId="280"/>
        </pc:sldMkLst>
      </pc:sldChg>
      <pc:sldChg chg="addSp delSp modSp add mod">
        <pc:chgData name="João Vítor Correia Pessoa" userId="78ef02c7a44822d0" providerId="LiveId" clId="{A3A3CE73-080D-410A-A41D-37EAA8B50D25}" dt="2025-02-16T21:40:12.562" v="4818" actId="14100"/>
        <pc:sldMkLst>
          <pc:docMk/>
          <pc:sldMk cId="2548855412" sldId="281"/>
        </pc:sldMkLst>
      </pc:sldChg>
    </pc:docChg>
  </pc:docChgLst>
  <pc:docChgLst>
    <pc:chgData name="João Vítor Correia Pessoa" userId="78ef02c7a44822d0" providerId="LiveId" clId="{BDB8AAEE-F67F-49EB-A4A1-66BD23946D08}"/>
    <pc:docChg chg="undo custSel addSld delSld modSld sldOrd modSection">
      <pc:chgData name="João Vítor Correia Pessoa" userId="78ef02c7a44822d0" providerId="LiveId" clId="{BDB8AAEE-F67F-49EB-A4A1-66BD23946D08}" dt="2025-02-17T12:57:08.395" v="1359" actId="14100"/>
      <pc:docMkLst>
        <pc:docMk/>
      </pc:docMkLst>
      <pc:sldChg chg="modSp mod">
        <pc:chgData name="João Vítor Correia Pessoa" userId="78ef02c7a44822d0" providerId="LiveId" clId="{BDB8AAEE-F67F-49EB-A4A1-66BD23946D08}" dt="2025-02-16T23:25:44.162" v="583" actId="1076"/>
        <pc:sldMkLst>
          <pc:docMk/>
          <pc:sldMk cId="0" sldId="258"/>
        </pc:sldMkLst>
      </pc:sldChg>
      <pc:sldChg chg="addSp delSp modSp mod">
        <pc:chgData name="João Vítor Correia Pessoa" userId="78ef02c7a44822d0" providerId="LiveId" clId="{BDB8AAEE-F67F-49EB-A4A1-66BD23946D08}" dt="2025-02-17T00:05:29.019" v="593" actId="1076"/>
        <pc:sldMkLst>
          <pc:docMk/>
          <pc:sldMk cId="0" sldId="260"/>
        </pc:sldMkLst>
      </pc:sldChg>
      <pc:sldChg chg="modSp mod">
        <pc:chgData name="João Vítor Correia Pessoa" userId="78ef02c7a44822d0" providerId="LiveId" clId="{BDB8AAEE-F67F-49EB-A4A1-66BD23946D08}" dt="2025-02-17T12:25:04.319" v="863" actId="1076"/>
        <pc:sldMkLst>
          <pc:docMk/>
          <pc:sldMk cId="0" sldId="265"/>
        </pc:sldMkLst>
      </pc:sldChg>
      <pc:sldChg chg="addSp modSp mod">
        <pc:chgData name="João Vítor Correia Pessoa" userId="78ef02c7a44822d0" providerId="LiveId" clId="{BDB8AAEE-F67F-49EB-A4A1-66BD23946D08}" dt="2025-02-16T21:50:03.466" v="1" actId="1076"/>
        <pc:sldMkLst>
          <pc:docMk/>
          <pc:sldMk cId="2709832927" sldId="266"/>
        </pc:sldMkLst>
      </pc:sldChg>
      <pc:sldChg chg="modSp mod">
        <pc:chgData name="João Vítor Correia Pessoa" userId="78ef02c7a44822d0" providerId="LiveId" clId="{BDB8AAEE-F67F-49EB-A4A1-66BD23946D08}" dt="2025-02-16T22:20:49.136" v="392" actId="14100"/>
        <pc:sldMkLst>
          <pc:docMk/>
          <pc:sldMk cId="1365365162" sldId="267"/>
        </pc:sldMkLst>
      </pc:sldChg>
      <pc:sldChg chg="addSp modSp mod">
        <pc:chgData name="João Vítor Correia Pessoa" userId="78ef02c7a44822d0" providerId="LiveId" clId="{BDB8AAEE-F67F-49EB-A4A1-66BD23946D08}" dt="2025-02-17T00:54:38.314" v="860" actId="1076"/>
        <pc:sldMkLst>
          <pc:docMk/>
          <pc:sldMk cId="3609445791" sldId="270"/>
        </pc:sldMkLst>
      </pc:sldChg>
      <pc:sldChg chg="addSp delSp modSp mod">
        <pc:chgData name="João Vítor Correia Pessoa" userId="78ef02c7a44822d0" providerId="LiveId" clId="{BDB8AAEE-F67F-49EB-A4A1-66BD23946D08}" dt="2025-02-16T23:23:41.435" v="563" actId="20577"/>
        <pc:sldMkLst>
          <pc:docMk/>
          <pc:sldMk cId="1734331610" sldId="272"/>
        </pc:sldMkLst>
      </pc:sldChg>
      <pc:sldChg chg="modSp mod">
        <pc:chgData name="João Vítor Correia Pessoa" userId="78ef02c7a44822d0" providerId="LiveId" clId="{BDB8AAEE-F67F-49EB-A4A1-66BD23946D08}" dt="2025-02-16T23:23:49.103" v="566" actId="6549"/>
        <pc:sldMkLst>
          <pc:docMk/>
          <pc:sldMk cId="2350877259" sldId="274"/>
        </pc:sldMkLst>
      </pc:sldChg>
      <pc:sldChg chg="addSp delSp modSp mod">
        <pc:chgData name="João Vítor Correia Pessoa" userId="78ef02c7a44822d0" providerId="LiveId" clId="{BDB8AAEE-F67F-49EB-A4A1-66BD23946D08}" dt="2025-02-17T00:05:51.794" v="599" actId="478"/>
        <pc:sldMkLst>
          <pc:docMk/>
          <pc:sldMk cId="1631942659" sldId="275"/>
        </pc:sldMkLst>
      </pc:sldChg>
      <pc:sldChg chg="addSp delSp modSp mod">
        <pc:chgData name="João Vítor Correia Pessoa" userId="78ef02c7a44822d0" providerId="LiveId" clId="{BDB8AAEE-F67F-49EB-A4A1-66BD23946D08}" dt="2025-02-17T00:05:36.403" v="597" actId="1076"/>
        <pc:sldMkLst>
          <pc:docMk/>
          <pc:sldMk cId="4197939724" sldId="276"/>
        </pc:sldMkLst>
      </pc:sldChg>
      <pc:sldChg chg="modSp mod">
        <pc:chgData name="João Vítor Correia Pessoa" userId="78ef02c7a44822d0" providerId="LiveId" clId="{BDB8AAEE-F67F-49EB-A4A1-66BD23946D08}" dt="2025-02-16T22:05:20.313" v="232" actId="6549"/>
        <pc:sldMkLst>
          <pc:docMk/>
          <pc:sldMk cId="4068464201" sldId="279"/>
        </pc:sldMkLst>
      </pc:sldChg>
      <pc:sldChg chg="addSp delSp modSp mod">
        <pc:chgData name="João Vítor Correia Pessoa" userId="78ef02c7a44822d0" providerId="LiveId" clId="{BDB8AAEE-F67F-49EB-A4A1-66BD23946D08}" dt="2025-02-17T12:56:54.403" v="1343" actId="20577"/>
        <pc:sldMkLst>
          <pc:docMk/>
          <pc:sldMk cId="3557971159" sldId="280"/>
        </pc:sldMkLst>
      </pc:sldChg>
      <pc:sldChg chg="delSp modSp mod">
        <pc:chgData name="João Vítor Correia Pessoa" userId="78ef02c7a44822d0" providerId="LiveId" clId="{BDB8AAEE-F67F-49EB-A4A1-66BD23946D08}" dt="2025-02-17T12:57:08.395" v="1359" actId="14100"/>
        <pc:sldMkLst>
          <pc:docMk/>
          <pc:sldMk cId="2548855412" sldId="281"/>
        </pc:sldMkLst>
      </pc:sldChg>
      <pc:sldChg chg="addSp delSp modSp new mod">
        <pc:chgData name="João Vítor Correia Pessoa" userId="78ef02c7a44822d0" providerId="LiveId" clId="{BDB8AAEE-F67F-49EB-A4A1-66BD23946D08}" dt="2025-02-17T00:05:21.151" v="591" actId="21"/>
        <pc:sldMkLst>
          <pc:docMk/>
          <pc:sldMk cId="3167440617" sldId="282"/>
        </pc:sldMkLst>
      </pc:sldChg>
      <pc:sldChg chg="addSp delSp modSp add mod ord">
        <pc:chgData name="João Vítor Correia Pessoa" userId="78ef02c7a44822d0" providerId="LiveId" clId="{BDB8AAEE-F67F-49EB-A4A1-66BD23946D08}" dt="2025-02-17T12:56:46.375" v="1339" actId="20577"/>
        <pc:sldMkLst>
          <pc:docMk/>
          <pc:sldMk cId="2787189496" sldId="283"/>
        </pc:sldMkLst>
      </pc:sldChg>
      <pc:sldChg chg="addSp delSp modSp add mod">
        <pc:chgData name="João Vítor Correia Pessoa" userId="78ef02c7a44822d0" providerId="LiveId" clId="{BDB8AAEE-F67F-49EB-A4A1-66BD23946D08}" dt="2025-02-17T12:56:50.696" v="1341" actId="6549"/>
        <pc:sldMkLst>
          <pc:docMk/>
          <pc:sldMk cId="1699355742" sldId="284"/>
        </pc:sldMkLst>
      </pc:sldChg>
      <pc:sldChg chg="delSp modSp add del mod ord">
        <pc:chgData name="João Vítor Correia Pessoa" userId="78ef02c7a44822d0" providerId="LiveId" clId="{BDB8AAEE-F67F-49EB-A4A1-66BD23946D08}" dt="2025-02-17T12:45:22.882" v="1121" actId="47"/>
        <pc:sldMkLst>
          <pc:docMk/>
          <pc:sldMk cId="3766750935" sldId="284"/>
        </pc:sldMkLst>
      </pc:sldChg>
      <pc:sldChg chg="addSp delSp modSp add mod ord">
        <pc:chgData name="João Vítor Correia Pessoa" userId="78ef02c7a44822d0" providerId="LiveId" clId="{BDB8AAEE-F67F-49EB-A4A1-66BD23946D08}" dt="2025-02-17T12:56:40.049" v="1337" actId="1076"/>
        <pc:sldMkLst>
          <pc:docMk/>
          <pc:sldMk cId="1831676917" sldId="285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AD97E2-485C-4CB1-B9FC-7D228819CB27}" type="datetimeFigureOut">
              <a:rPr lang="en-US" smtClean="0"/>
              <a:t>10/22/2025</a:t>
            </a:fld>
            <a:endParaRPr lang="en-US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D471A5-274F-49CF-ABDC-16FA5BD8524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2004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2EEB98-ED6F-88E0-2C28-1312D14BDA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AEF53605-9D5D-260C-9590-D2FAB56EBBC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3E8C619F-DB24-274F-3134-92F5219FED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807C784D-9413-B0D2-0A5F-75F7C369BD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D471A5-274F-49CF-ABDC-16FA5BD8524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7325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0BDB8D-0D92-DBDF-0C11-8E7DDE96F0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87E31133-CB30-6049-8838-A989CDA4CD9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17FF931A-EB20-17BD-B4EC-03F9EBED8C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5411C36F-B00A-B0B5-28C9-1D539CD017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D471A5-274F-49CF-ABDC-16FA5BD8524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2650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2DA5CF-10DD-C01D-1178-0E1E4EF15C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A28ECF9B-D9CB-7B3E-87A8-5888762DCF7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C2D651C0-FA9B-BEC8-1AEE-88A024E605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4099EFB-91E3-9F84-5636-DA0B49AEA0D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D471A5-274F-49CF-ABDC-16FA5BD8524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51194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A936D7-DE79-CE5B-3CB8-51FF2BA762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3504CD72-2A39-F7D6-2E16-7A722FD0AC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FC7B8969-79E0-D618-0B72-316CF120EA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5A0A814-1FC5-6814-25A7-34F979FFEC4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D471A5-274F-49CF-ABDC-16FA5BD8524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8660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D471A5-274F-49CF-ABDC-16FA5BD8524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23451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7C1AF4-20A4-FD98-9F95-8C6D41E507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CF808532-5286-568F-3B25-167E670B2F7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A6DD2ADE-BFB9-C422-1A4A-EC94D7E70A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526E78D-A1A3-4737-5EB9-2F8102A825E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D471A5-274F-49CF-ABDC-16FA5BD8524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1253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591353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7" Type="http://schemas.openxmlformats.org/officeDocument/2006/relationships/image" Target="../media/image12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.xml"/><Relationship Id="rId6" Type="http://schemas.openxmlformats.org/officeDocument/2006/relationships/image" Target="../media/image2.jpe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Relationship Id="rId6" Type="http://schemas.openxmlformats.org/officeDocument/2006/relationships/image" Target="../media/image12.png"/><Relationship Id="rId5" Type="http://schemas.openxmlformats.org/officeDocument/2006/relationships/image" Target="../media/image14.png"/><Relationship Id="rId4" Type="http://schemas.openxmlformats.org/officeDocument/2006/relationships/image" Target="../media/image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m 12">
            <a:extLst>
              <a:ext uri="{FF2B5EF4-FFF2-40B4-BE49-F238E27FC236}">
                <a16:creationId xmlns:a16="http://schemas.microsoft.com/office/drawing/2014/main" id="{F9E5DF27-84BD-C932-3BC6-B3C51DD27C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7" y="4045"/>
            <a:ext cx="18281026" cy="1027890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242290" y="4035504"/>
            <a:ext cx="7803419" cy="1107996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7200" b="1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Saliency Maps</a:t>
            </a:r>
            <a:endParaRPr lang="en-US" sz="7200" dirty="0">
              <a:solidFill>
                <a:srgbClr val="231F20"/>
              </a:solidFill>
              <a:latin typeface="Montserrat" pitchFamily="2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5387606" y="5398413"/>
            <a:ext cx="7803419" cy="43088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28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João Vítor C. Pessoa, Breno de Lima Galves</a:t>
            </a:r>
            <a:endParaRPr lang="en-US" sz="2800" dirty="0">
              <a:solidFill>
                <a:srgbClr val="231F20"/>
              </a:solidFill>
              <a:latin typeface="Montserrat" pitchFamily="2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5111087" y="5868769"/>
            <a:ext cx="8356455" cy="43088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28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Universidade Federal do Rio de Janeiro (UFRJ)</a:t>
            </a:r>
            <a:endParaRPr lang="en-US" sz="2800" dirty="0">
              <a:solidFill>
                <a:srgbClr val="231F20"/>
              </a:solidFill>
              <a:latin typeface="Montserrat" pitchFamily="2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17DE3F-37EE-659B-735A-6E6BBE9069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8650289D-CDD5-68B7-5C9D-66B141C4EB96}"/>
              </a:ext>
            </a:extLst>
          </p:cNvPr>
          <p:cNvSpPr/>
          <p:nvPr/>
        </p:nvSpPr>
        <p:spPr>
          <a:xfrm>
            <a:off x="7315201" y="6317859"/>
            <a:ext cx="3581900" cy="3593953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2FD9AE7E-06F1-3A9A-52D4-5A5FDDC8ED8A}"/>
              </a:ext>
            </a:extLst>
          </p:cNvPr>
          <p:cNvGrpSpPr/>
          <p:nvPr/>
        </p:nvGrpSpPr>
        <p:grpSpPr>
          <a:xfrm>
            <a:off x="7467600" y="2247900"/>
            <a:ext cx="3352799" cy="2828329"/>
            <a:chOff x="7467600" y="2562821"/>
            <a:chExt cx="3352799" cy="2828329"/>
          </a:xfrm>
        </p:grpSpPr>
        <p:sp>
          <p:nvSpPr>
            <p:cNvPr id="5" name="Retângulo: Cantos Arredondados 4">
              <a:extLst>
                <a:ext uri="{FF2B5EF4-FFF2-40B4-BE49-F238E27FC236}">
                  <a16:creationId xmlns:a16="http://schemas.microsoft.com/office/drawing/2014/main" id="{DC5A04C9-F84A-9DDC-48B8-6EB3256E166E}"/>
                </a:ext>
              </a:extLst>
            </p:cNvPr>
            <p:cNvSpPr/>
            <p:nvPr/>
          </p:nvSpPr>
          <p:spPr>
            <a:xfrm>
              <a:off x="7467600" y="2562821"/>
              <a:ext cx="3352799" cy="2828329"/>
            </a:xfrm>
            <a:prstGeom prst="roundRect">
              <a:avLst/>
            </a:prstGeom>
            <a:noFill/>
            <a:ln w="57150">
              <a:solidFill>
                <a:srgbClr val="0F150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Fluxograma: Conector 5">
              <a:extLst>
                <a:ext uri="{FF2B5EF4-FFF2-40B4-BE49-F238E27FC236}">
                  <a16:creationId xmlns:a16="http://schemas.microsoft.com/office/drawing/2014/main" id="{83C75DBA-2883-C2B9-D4D7-48F22A12145C}"/>
                </a:ext>
              </a:extLst>
            </p:cNvPr>
            <p:cNvSpPr/>
            <p:nvPr/>
          </p:nvSpPr>
          <p:spPr>
            <a:xfrm>
              <a:off x="7924800" y="3089970"/>
              <a:ext cx="545076" cy="533400"/>
            </a:xfrm>
            <a:prstGeom prst="flowChartConnector">
              <a:avLst/>
            </a:prstGeom>
            <a:noFill/>
            <a:ln w="76200">
              <a:solidFill>
                <a:srgbClr val="0F150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Conector reto 6">
              <a:extLst>
                <a:ext uri="{FF2B5EF4-FFF2-40B4-BE49-F238E27FC236}">
                  <a16:creationId xmlns:a16="http://schemas.microsoft.com/office/drawing/2014/main" id="{2D8FA87C-8055-7557-A755-EB90887BAED8}"/>
                </a:ext>
              </a:extLst>
            </p:cNvPr>
            <p:cNvCxnSpPr>
              <a:cxnSpLocks/>
              <a:stCxn id="6" idx="6"/>
              <a:endCxn id="8" idx="2"/>
            </p:cNvCxnSpPr>
            <p:nvPr/>
          </p:nvCxnSpPr>
          <p:spPr>
            <a:xfrm flipV="1">
              <a:off x="8469876" y="3089970"/>
              <a:ext cx="521724" cy="266700"/>
            </a:xfrm>
            <a:prstGeom prst="line">
              <a:avLst/>
            </a:prstGeom>
            <a:ln w="57150">
              <a:solidFill>
                <a:srgbClr val="0F150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Fluxograma: Conector 7">
              <a:extLst>
                <a:ext uri="{FF2B5EF4-FFF2-40B4-BE49-F238E27FC236}">
                  <a16:creationId xmlns:a16="http://schemas.microsoft.com/office/drawing/2014/main" id="{B985851A-1FBE-84B9-F3A0-592EEEA01764}"/>
                </a:ext>
              </a:extLst>
            </p:cNvPr>
            <p:cNvSpPr/>
            <p:nvPr/>
          </p:nvSpPr>
          <p:spPr>
            <a:xfrm>
              <a:off x="8991600" y="2823270"/>
              <a:ext cx="545076" cy="533400"/>
            </a:xfrm>
            <a:prstGeom prst="flowChartConnector">
              <a:avLst/>
            </a:prstGeom>
            <a:noFill/>
            <a:ln w="76200">
              <a:solidFill>
                <a:srgbClr val="0F150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luxograma: Conector 8">
              <a:extLst>
                <a:ext uri="{FF2B5EF4-FFF2-40B4-BE49-F238E27FC236}">
                  <a16:creationId xmlns:a16="http://schemas.microsoft.com/office/drawing/2014/main" id="{FBB0ACE7-DCA2-F3AB-F103-23BD48B1B8CC}"/>
                </a:ext>
              </a:extLst>
            </p:cNvPr>
            <p:cNvSpPr/>
            <p:nvPr/>
          </p:nvSpPr>
          <p:spPr>
            <a:xfrm>
              <a:off x="9997563" y="3650585"/>
              <a:ext cx="545076" cy="533400"/>
            </a:xfrm>
            <a:prstGeom prst="flowChartConnector">
              <a:avLst/>
            </a:prstGeom>
            <a:noFill/>
            <a:ln w="76200">
              <a:solidFill>
                <a:srgbClr val="0F150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Fluxograma: Conector 9">
              <a:extLst>
                <a:ext uri="{FF2B5EF4-FFF2-40B4-BE49-F238E27FC236}">
                  <a16:creationId xmlns:a16="http://schemas.microsoft.com/office/drawing/2014/main" id="{A06056D1-D005-48DC-50EC-FAAC0AC03FF5}"/>
                </a:ext>
              </a:extLst>
            </p:cNvPr>
            <p:cNvSpPr/>
            <p:nvPr/>
          </p:nvSpPr>
          <p:spPr>
            <a:xfrm>
              <a:off x="8991600" y="4533900"/>
              <a:ext cx="545076" cy="533400"/>
            </a:xfrm>
            <a:prstGeom prst="flowChartConnector">
              <a:avLst/>
            </a:prstGeom>
            <a:noFill/>
            <a:ln w="76200">
              <a:solidFill>
                <a:srgbClr val="0F150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luxograma: Conector 10">
              <a:extLst>
                <a:ext uri="{FF2B5EF4-FFF2-40B4-BE49-F238E27FC236}">
                  <a16:creationId xmlns:a16="http://schemas.microsoft.com/office/drawing/2014/main" id="{758E7ED3-8A1D-E3F0-D6DA-939693B25336}"/>
                </a:ext>
              </a:extLst>
            </p:cNvPr>
            <p:cNvSpPr/>
            <p:nvPr/>
          </p:nvSpPr>
          <p:spPr>
            <a:xfrm>
              <a:off x="7907286" y="4112986"/>
              <a:ext cx="545076" cy="533400"/>
            </a:xfrm>
            <a:prstGeom prst="flowChartConnector">
              <a:avLst/>
            </a:prstGeom>
            <a:noFill/>
            <a:ln w="76200">
              <a:solidFill>
                <a:srgbClr val="0F150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luxograma: Conector 11">
              <a:extLst>
                <a:ext uri="{FF2B5EF4-FFF2-40B4-BE49-F238E27FC236}">
                  <a16:creationId xmlns:a16="http://schemas.microsoft.com/office/drawing/2014/main" id="{B554C816-2F0E-F903-6D2D-BE61B6D31AA7}"/>
                </a:ext>
              </a:extLst>
            </p:cNvPr>
            <p:cNvSpPr/>
            <p:nvPr/>
          </p:nvSpPr>
          <p:spPr>
            <a:xfrm>
              <a:off x="8991600" y="3641514"/>
              <a:ext cx="545076" cy="533400"/>
            </a:xfrm>
            <a:prstGeom prst="flowChartConnector">
              <a:avLst/>
            </a:prstGeom>
            <a:noFill/>
            <a:ln w="76200">
              <a:solidFill>
                <a:srgbClr val="0F150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Conector reto 12">
              <a:extLst>
                <a:ext uri="{FF2B5EF4-FFF2-40B4-BE49-F238E27FC236}">
                  <a16:creationId xmlns:a16="http://schemas.microsoft.com/office/drawing/2014/main" id="{1747CA2E-AB5E-B95B-D767-F26953F553A3}"/>
                </a:ext>
              </a:extLst>
            </p:cNvPr>
            <p:cNvCxnSpPr>
              <a:cxnSpLocks/>
              <a:stCxn id="11" idx="7"/>
              <a:endCxn id="8" idx="3"/>
            </p:cNvCxnSpPr>
            <p:nvPr/>
          </p:nvCxnSpPr>
          <p:spPr>
            <a:xfrm flipV="1">
              <a:off x="8372537" y="3278555"/>
              <a:ext cx="698888" cy="912546"/>
            </a:xfrm>
            <a:prstGeom prst="line">
              <a:avLst/>
            </a:prstGeom>
            <a:ln w="57150">
              <a:solidFill>
                <a:srgbClr val="0F150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ector reto 13">
              <a:extLst>
                <a:ext uri="{FF2B5EF4-FFF2-40B4-BE49-F238E27FC236}">
                  <a16:creationId xmlns:a16="http://schemas.microsoft.com/office/drawing/2014/main" id="{09F13053-E6C5-52E3-4557-B149F6BCE1E8}"/>
                </a:ext>
              </a:extLst>
            </p:cNvPr>
            <p:cNvCxnSpPr>
              <a:cxnSpLocks/>
              <a:stCxn id="6" idx="5"/>
              <a:endCxn id="12" idx="1"/>
            </p:cNvCxnSpPr>
            <p:nvPr/>
          </p:nvCxnSpPr>
          <p:spPr>
            <a:xfrm>
              <a:off x="8390051" y="3545255"/>
              <a:ext cx="681374" cy="174374"/>
            </a:xfrm>
            <a:prstGeom prst="line">
              <a:avLst/>
            </a:prstGeom>
            <a:ln w="38100">
              <a:solidFill>
                <a:srgbClr val="0F150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ector reto 14">
              <a:extLst>
                <a:ext uri="{FF2B5EF4-FFF2-40B4-BE49-F238E27FC236}">
                  <a16:creationId xmlns:a16="http://schemas.microsoft.com/office/drawing/2014/main" id="{59CBB27F-22C1-4E08-7396-7AFF120A26A8}"/>
                </a:ext>
              </a:extLst>
            </p:cNvPr>
            <p:cNvCxnSpPr>
              <a:cxnSpLocks/>
              <a:stCxn id="11" idx="6"/>
              <a:endCxn id="12" idx="3"/>
            </p:cNvCxnSpPr>
            <p:nvPr/>
          </p:nvCxnSpPr>
          <p:spPr>
            <a:xfrm flipV="1">
              <a:off x="8452362" y="4096799"/>
              <a:ext cx="619063" cy="282887"/>
            </a:xfrm>
            <a:prstGeom prst="line">
              <a:avLst/>
            </a:prstGeom>
            <a:ln w="38100">
              <a:solidFill>
                <a:srgbClr val="0F150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ector reto 15">
              <a:extLst>
                <a:ext uri="{FF2B5EF4-FFF2-40B4-BE49-F238E27FC236}">
                  <a16:creationId xmlns:a16="http://schemas.microsoft.com/office/drawing/2014/main" id="{82A1327A-47B0-18DD-A6AC-39367C69D03C}"/>
                </a:ext>
              </a:extLst>
            </p:cNvPr>
            <p:cNvCxnSpPr>
              <a:cxnSpLocks/>
              <a:stCxn id="11" idx="5"/>
              <a:endCxn id="10" idx="2"/>
            </p:cNvCxnSpPr>
            <p:nvPr/>
          </p:nvCxnSpPr>
          <p:spPr>
            <a:xfrm>
              <a:off x="8372537" y="4568271"/>
              <a:ext cx="619063" cy="232329"/>
            </a:xfrm>
            <a:prstGeom prst="line">
              <a:avLst/>
            </a:prstGeom>
            <a:ln w="57150">
              <a:solidFill>
                <a:srgbClr val="0F150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ector reto 16">
              <a:extLst>
                <a:ext uri="{FF2B5EF4-FFF2-40B4-BE49-F238E27FC236}">
                  <a16:creationId xmlns:a16="http://schemas.microsoft.com/office/drawing/2014/main" id="{736D3C66-1FAB-18F4-8E47-01FA6DED2F23}"/>
                </a:ext>
              </a:extLst>
            </p:cNvPr>
            <p:cNvCxnSpPr>
              <a:cxnSpLocks/>
              <a:stCxn id="9" idx="3"/>
              <a:endCxn id="10" idx="7"/>
            </p:cNvCxnSpPr>
            <p:nvPr/>
          </p:nvCxnSpPr>
          <p:spPr>
            <a:xfrm flipH="1">
              <a:off x="9456851" y="4105870"/>
              <a:ext cx="620537" cy="506145"/>
            </a:xfrm>
            <a:prstGeom prst="line">
              <a:avLst/>
            </a:prstGeom>
            <a:ln w="57150">
              <a:solidFill>
                <a:srgbClr val="0F150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ector reto 17">
              <a:extLst>
                <a:ext uri="{FF2B5EF4-FFF2-40B4-BE49-F238E27FC236}">
                  <a16:creationId xmlns:a16="http://schemas.microsoft.com/office/drawing/2014/main" id="{AFDEBA3D-D278-49EC-422E-4DB771211E6F}"/>
                </a:ext>
              </a:extLst>
            </p:cNvPr>
            <p:cNvCxnSpPr>
              <a:cxnSpLocks/>
              <a:stCxn id="9" idx="2"/>
              <a:endCxn id="12" idx="6"/>
            </p:cNvCxnSpPr>
            <p:nvPr/>
          </p:nvCxnSpPr>
          <p:spPr>
            <a:xfrm flipH="1" flipV="1">
              <a:off x="9536676" y="3908214"/>
              <a:ext cx="460887" cy="9071"/>
            </a:xfrm>
            <a:prstGeom prst="line">
              <a:avLst/>
            </a:prstGeom>
            <a:ln w="57150">
              <a:solidFill>
                <a:srgbClr val="0F150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ector reto 18">
              <a:extLst>
                <a:ext uri="{FF2B5EF4-FFF2-40B4-BE49-F238E27FC236}">
                  <a16:creationId xmlns:a16="http://schemas.microsoft.com/office/drawing/2014/main" id="{F309BA53-B726-8B1D-BDA5-A3EAA1F4EA8A}"/>
                </a:ext>
              </a:extLst>
            </p:cNvPr>
            <p:cNvCxnSpPr>
              <a:cxnSpLocks/>
              <a:stCxn id="9" idx="1"/>
              <a:endCxn id="8" idx="6"/>
            </p:cNvCxnSpPr>
            <p:nvPr/>
          </p:nvCxnSpPr>
          <p:spPr>
            <a:xfrm flipH="1" flipV="1">
              <a:off x="9536676" y="3089970"/>
              <a:ext cx="540712" cy="638730"/>
            </a:xfrm>
            <a:prstGeom prst="line">
              <a:avLst/>
            </a:prstGeom>
            <a:ln w="57150">
              <a:solidFill>
                <a:srgbClr val="0F150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ector reto 19">
              <a:extLst>
                <a:ext uri="{FF2B5EF4-FFF2-40B4-BE49-F238E27FC236}">
                  <a16:creationId xmlns:a16="http://schemas.microsoft.com/office/drawing/2014/main" id="{E409DEE6-D310-48B3-9953-59F4482FFAF0}"/>
                </a:ext>
              </a:extLst>
            </p:cNvPr>
            <p:cNvCxnSpPr>
              <a:cxnSpLocks/>
              <a:stCxn id="6" idx="4"/>
              <a:endCxn id="10" idx="1"/>
            </p:cNvCxnSpPr>
            <p:nvPr/>
          </p:nvCxnSpPr>
          <p:spPr>
            <a:xfrm>
              <a:off x="8197338" y="3623370"/>
              <a:ext cx="874087" cy="988645"/>
            </a:xfrm>
            <a:prstGeom prst="line">
              <a:avLst/>
            </a:prstGeom>
            <a:ln w="57150">
              <a:solidFill>
                <a:srgbClr val="0F150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 1 1">
            <a:extLst>
              <a:ext uri="{FF2B5EF4-FFF2-40B4-BE49-F238E27FC236}">
                <a16:creationId xmlns:a16="http://schemas.microsoft.com/office/drawing/2014/main" id="{436AE3D2-C8A7-5362-BA10-AB5E2702821A}"/>
              </a:ext>
            </a:extLst>
          </p:cNvPr>
          <p:cNvSpPr/>
          <p:nvPr/>
        </p:nvSpPr>
        <p:spPr>
          <a:xfrm>
            <a:off x="6553200" y="5524746"/>
            <a:ext cx="4940180" cy="61555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4000" b="1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Guided </a:t>
            </a:r>
            <a:r>
              <a:rPr lang="en-US" sz="4000" b="1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BackProp</a:t>
            </a:r>
            <a:endParaRPr lang="en-US" sz="4000" dirty="0">
              <a:solidFill>
                <a:srgbClr val="231F20"/>
              </a:solidFill>
              <a:latin typeface="Montserrat" pitchFamily="2" charset="0"/>
            </a:endParaRPr>
          </a:p>
        </p:txBody>
      </p:sp>
      <p:pic>
        <p:nvPicPr>
          <p:cNvPr id="22" name="Imagem 21">
            <a:extLst>
              <a:ext uri="{FF2B5EF4-FFF2-40B4-BE49-F238E27FC236}">
                <a16:creationId xmlns:a16="http://schemas.microsoft.com/office/drawing/2014/main" id="{C18843DE-B341-C751-21CE-47449054FE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6320386"/>
            <a:ext cx="3581900" cy="3591426"/>
          </a:xfrm>
          <a:prstGeom prst="rect">
            <a:avLst/>
          </a:prstGeom>
        </p:spPr>
      </p:pic>
      <p:pic>
        <p:nvPicPr>
          <p:cNvPr id="41" name="Imagem 40" descr="\documentclass{article}&#10;\usepackage{amsmath}&#10;\pagestyle{empty}&#10;\begin{document}&#10;&#10;$R^l = 1_{R^{l+1} &gt; 0} 1_{f^l &gt; 0} R^{l+1}$&#10;&#10;\end{document}" title="IguanaTex Bitmap Display">
            <a:extLst>
              <a:ext uri="{FF2B5EF4-FFF2-40B4-BE49-F238E27FC236}">
                <a16:creationId xmlns:a16="http://schemas.microsoft.com/office/drawing/2014/main" id="{7C65C578-F5D2-5A2C-00DD-259DBADC185C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7715" y="7769387"/>
            <a:ext cx="3883575" cy="463222"/>
          </a:xfrm>
          <a:prstGeom prst="rect">
            <a:avLst/>
          </a:prstGeom>
        </p:spPr>
      </p:pic>
      <p:sp>
        <p:nvSpPr>
          <p:cNvPr id="24" name="Retângulo 23">
            <a:extLst>
              <a:ext uri="{FF2B5EF4-FFF2-40B4-BE49-F238E27FC236}">
                <a16:creationId xmlns:a16="http://schemas.microsoft.com/office/drawing/2014/main" id="{7D27D434-329D-DA1E-F4EF-BE2F1A01FCD1}"/>
              </a:ext>
            </a:extLst>
          </p:cNvPr>
          <p:cNvSpPr/>
          <p:nvPr/>
        </p:nvSpPr>
        <p:spPr>
          <a:xfrm>
            <a:off x="1020107" y="7353299"/>
            <a:ext cx="5098793" cy="1295399"/>
          </a:xfrm>
          <a:prstGeom prst="rect">
            <a:avLst/>
          </a:prstGeom>
          <a:noFill/>
          <a:ln>
            <a:solidFill>
              <a:srgbClr val="0F150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11">
            <a:extLst>
              <a:ext uri="{FF2B5EF4-FFF2-40B4-BE49-F238E27FC236}">
                <a16:creationId xmlns:a16="http://schemas.microsoft.com/office/drawing/2014/main" id="{129115F4-D468-8143-1918-B1E41BC9A953}"/>
              </a:ext>
            </a:extLst>
          </p:cNvPr>
          <p:cNvSpPr txBox="1"/>
          <p:nvPr/>
        </p:nvSpPr>
        <p:spPr>
          <a:xfrm>
            <a:off x="17920522" y="9713338"/>
            <a:ext cx="233638" cy="38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1"/>
              </a:lnSpc>
            </a:pPr>
            <a:r>
              <a:rPr lang="en-US" sz="2400" spc="235" dirty="0">
                <a:solidFill>
                  <a:srgbClr val="231F20"/>
                </a:solidFill>
                <a:latin typeface="Lato"/>
                <a:ea typeface="Lato"/>
                <a:cs typeface="Lato"/>
                <a:sym typeface="Lato"/>
              </a:rPr>
              <a:t>7</a:t>
            </a:r>
          </a:p>
        </p:txBody>
      </p:sp>
      <p:sp>
        <p:nvSpPr>
          <p:cNvPr id="26" name="Text 11">
            <a:extLst>
              <a:ext uri="{FF2B5EF4-FFF2-40B4-BE49-F238E27FC236}">
                <a16:creationId xmlns:a16="http://schemas.microsoft.com/office/drawing/2014/main" id="{1C458FDB-7B49-17E3-F524-45F2BAA1432C}"/>
              </a:ext>
            </a:extLst>
          </p:cNvPr>
          <p:cNvSpPr/>
          <p:nvPr/>
        </p:nvSpPr>
        <p:spPr>
          <a:xfrm>
            <a:off x="11710768" y="6975156"/>
            <a:ext cx="5557123" cy="196977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32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Backprop with intermediate negative activations and gradients zeroed out</a:t>
            </a:r>
            <a:endParaRPr lang="en-US" sz="3200" dirty="0">
              <a:solidFill>
                <a:srgbClr val="231F20"/>
              </a:solidFill>
              <a:latin typeface="Montserrat" pitchFamily="2" charset="0"/>
            </a:endParaRPr>
          </a:p>
        </p:txBody>
      </p:sp>
      <p:cxnSp>
        <p:nvCxnSpPr>
          <p:cNvPr id="27" name="Conector de Seta Reta 26">
            <a:extLst>
              <a:ext uri="{FF2B5EF4-FFF2-40B4-BE49-F238E27FC236}">
                <a16:creationId xmlns:a16="http://schemas.microsoft.com/office/drawing/2014/main" id="{7526059C-7986-0F83-875E-A289F2F11AB7}"/>
              </a:ext>
            </a:extLst>
          </p:cNvPr>
          <p:cNvCxnSpPr>
            <a:cxnSpLocks/>
          </p:cNvCxnSpPr>
          <p:nvPr/>
        </p:nvCxnSpPr>
        <p:spPr>
          <a:xfrm>
            <a:off x="5970191" y="3639193"/>
            <a:ext cx="1164922" cy="0"/>
          </a:xfrm>
          <a:prstGeom prst="straightConnector1">
            <a:avLst/>
          </a:prstGeom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28" name="Agrupar 27">
            <a:extLst>
              <a:ext uri="{FF2B5EF4-FFF2-40B4-BE49-F238E27FC236}">
                <a16:creationId xmlns:a16="http://schemas.microsoft.com/office/drawing/2014/main" id="{9ECEDE79-C497-2294-E8FC-AEDFDAEACF24}"/>
              </a:ext>
            </a:extLst>
          </p:cNvPr>
          <p:cNvGrpSpPr/>
          <p:nvPr/>
        </p:nvGrpSpPr>
        <p:grpSpPr>
          <a:xfrm>
            <a:off x="12713994" y="2747664"/>
            <a:ext cx="2590800" cy="1981200"/>
            <a:chOff x="12268200" y="2552700"/>
            <a:chExt cx="2590800" cy="1981200"/>
          </a:xfrm>
        </p:grpSpPr>
        <p:sp>
          <p:nvSpPr>
            <p:cNvPr id="29" name="Retângulo 28">
              <a:extLst>
                <a:ext uri="{FF2B5EF4-FFF2-40B4-BE49-F238E27FC236}">
                  <a16:creationId xmlns:a16="http://schemas.microsoft.com/office/drawing/2014/main" id="{50179962-A890-21A3-4D68-BDD4767327C2}"/>
                </a:ext>
              </a:extLst>
            </p:cNvPr>
            <p:cNvSpPr/>
            <p:nvPr/>
          </p:nvSpPr>
          <p:spPr>
            <a:xfrm>
              <a:off x="12287250" y="2823270"/>
              <a:ext cx="1466847" cy="455283"/>
            </a:xfrm>
            <a:prstGeom prst="rect">
              <a:avLst/>
            </a:prstGeom>
            <a:solidFill>
              <a:srgbClr val="DA3434"/>
            </a:solidFill>
            <a:ln>
              <a:noFill/>
            </a:ln>
            <a:effectLst>
              <a:outerShdw blurRad="76200" dist="12700" dir="2700000" sy="-23000" kx="-800400" algn="b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tângulo 29">
              <a:extLst>
                <a:ext uri="{FF2B5EF4-FFF2-40B4-BE49-F238E27FC236}">
                  <a16:creationId xmlns:a16="http://schemas.microsoft.com/office/drawing/2014/main" id="{2EC6F91E-4E04-8127-131A-D469955C82DD}"/>
                </a:ext>
              </a:extLst>
            </p:cNvPr>
            <p:cNvSpPr/>
            <p:nvPr/>
          </p:nvSpPr>
          <p:spPr>
            <a:xfrm>
              <a:off x="12316280" y="3395728"/>
              <a:ext cx="409120" cy="455283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  <a:effectLst>
              <a:outerShdw blurRad="76200" dist="12700" dir="2700000" sy="-23000" kx="-800400" algn="b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tângulo 30">
              <a:extLst>
                <a:ext uri="{FF2B5EF4-FFF2-40B4-BE49-F238E27FC236}">
                  <a16:creationId xmlns:a16="http://schemas.microsoft.com/office/drawing/2014/main" id="{09DD054D-45CF-BC44-A119-CF92497869CF}"/>
                </a:ext>
              </a:extLst>
            </p:cNvPr>
            <p:cNvSpPr/>
            <p:nvPr/>
          </p:nvSpPr>
          <p:spPr>
            <a:xfrm>
              <a:off x="12316280" y="3963459"/>
              <a:ext cx="2542719" cy="455283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>
              <a:outerShdw blurRad="76200" dist="12700" dir="2700000" sy="-23000" kx="-800400" algn="b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2" name="Agrupar 31">
              <a:extLst>
                <a:ext uri="{FF2B5EF4-FFF2-40B4-BE49-F238E27FC236}">
                  <a16:creationId xmlns:a16="http://schemas.microsoft.com/office/drawing/2014/main" id="{351448A5-5F9C-2898-5EDF-B1BC29932413}"/>
                </a:ext>
              </a:extLst>
            </p:cNvPr>
            <p:cNvGrpSpPr/>
            <p:nvPr/>
          </p:nvGrpSpPr>
          <p:grpSpPr>
            <a:xfrm>
              <a:off x="12268200" y="2552700"/>
              <a:ext cx="2590800" cy="1981200"/>
              <a:chOff x="10439400" y="2933700"/>
              <a:chExt cx="2590800" cy="1981200"/>
            </a:xfrm>
          </p:grpSpPr>
          <p:cxnSp>
            <p:nvCxnSpPr>
              <p:cNvPr id="33" name="Conector reto 32">
                <a:extLst>
                  <a:ext uri="{FF2B5EF4-FFF2-40B4-BE49-F238E27FC236}">
                    <a16:creationId xmlns:a16="http://schemas.microsoft.com/office/drawing/2014/main" id="{0490F7BF-E667-AFC6-8C52-0FB8E1DE1EC4}"/>
                  </a:ext>
                </a:extLst>
              </p:cNvPr>
              <p:cNvCxnSpPr/>
              <p:nvPr/>
            </p:nvCxnSpPr>
            <p:spPr>
              <a:xfrm flipV="1">
                <a:off x="10458450" y="2933700"/>
                <a:ext cx="0" cy="1981200"/>
              </a:xfrm>
              <a:prstGeom prst="line">
                <a:avLst/>
              </a:prstGeom>
              <a:ln w="57150">
                <a:solidFill>
                  <a:srgbClr val="231F2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Conector reto 33">
                <a:extLst>
                  <a:ext uri="{FF2B5EF4-FFF2-40B4-BE49-F238E27FC236}">
                    <a16:creationId xmlns:a16="http://schemas.microsoft.com/office/drawing/2014/main" id="{142D4DCA-81D9-C46E-18F7-7709A503CF4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439400" y="2933700"/>
                <a:ext cx="2590800" cy="0"/>
              </a:xfrm>
              <a:prstGeom prst="line">
                <a:avLst/>
              </a:prstGeom>
              <a:ln w="57150">
                <a:solidFill>
                  <a:srgbClr val="231F2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5" name="Text 1 2">
            <a:extLst>
              <a:ext uri="{FF2B5EF4-FFF2-40B4-BE49-F238E27FC236}">
                <a16:creationId xmlns:a16="http://schemas.microsoft.com/office/drawing/2014/main" id="{87035A26-7E85-C07A-5845-7DB9F6160C7B}"/>
              </a:ext>
            </a:extLst>
          </p:cNvPr>
          <p:cNvSpPr/>
          <p:nvPr/>
        </p:nvSpPr>
        <p:spPr>
          <a:xfrm>
            <a:off x="15670758" y="3282915"/>
            <a:ext cx="1230606" cy="61555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4000" b="1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Dog</a:t>
            </a:r>
          </a:p>
        </p:txBody>
      </p:sp>
      <p:cxnSp>
        <p:nvCxnSpPr>
          <p:cNvPr id="37" name="Conector de Seta Reta 36">
            <a:extLst>
              <a:ext uri="{FF2B5EF4-FFF2-40B4-BE49-F238E27FC236}">
                <a16:creationId xmlns:a16="http://schemas.microsoft.com/office/drawing/2014/main" id="{F5D2717C-2924-7722-C848-1BDC41C9A1ED}"/>
              </a:ext>
            </a:extLst>
          </p:cNvPr>
          <p:cNvCxnSpPr>
            <a:cxnSpLocks/>
          </p:cNvCxnSpPr>
          <p:nvPr/>
        </p:nvCxnSpPr>
        <p:spPr>
          <a:xfrm>
            <a:off x="11128308" y="3626597"/>
            <a:ext cx="1164922" cy="0"/>
          </a:xfrm>
          <a:prstGeom prst="straightConnector1">
            <a:avLst/>
          </a:prstGeom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8" name="Text 0">
            <a:extLst>
              <a:ext uri="{FF2B5EF4-FFF2-40B4-BE49-F238E27FC236}">
                <a16:creationId xmlns:a16="http://schemas.microsoft.com/office/drawing/2014/main" id="{F7012A92-7605-6DBB-1411-FE23A0BA0765}"/>
              </a:ext>
            </a:extLst>
          </p:cNvPr>
          <p:cNvSpPr/>
          <p:nvPr/>
        </p:nvSpPr>
        <p:spPr>
          <a:xfrm>
            <a:off x="571501" y="649487"/>
            <a:ext cx="7147791" cy="61555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4000" b="1" dirty="0">
                <a:solidFill>
                  <a:srgbClr val="B22232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TYPES OF SALIENCY MAPS</a:t>
            </a:r>
          </a:p>
        </p:txBody>
      </p:sp>
      <p:pic>
        <p:nvPicPr>
          <p:cNvPr id="39" name="Imagem 38" descr="Diagrama&#10;&#10;O conteúdo gerado por IA pode estar incorreto.">
            <a:extLst>
              <a:ext uri="{FF2B5EF4-FFF2-40B4-BE49-F238E27FC236}">
                <a16:creationId xmlns:a16="http://schemas.microsoft.com/office/drawing/2014/main" id="{1DCBB76F-648A-DB68-41EC-D775B0DFE4C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1364" y="128247"/>
            <a:ext cx="1230606" cy="52124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CA8BEC08-11FB-74BC-F735-1809113331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16655" y="2247900"/>
            <a:ext cx="3001916" cy="3010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0497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268B5D-A833-3137-7B61-D66573499F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11">
            <a:extLst>
              <a:ext uri="{FF2B5EF4-FFF2-40B4-BE49-F238E27FC236}">
                <a16:creationId xmlns:a16="http://schemas.microsoft.com/office/drawing/2014/main" id="{C828ACFA-3F25-B7E4-2812-9FF0887081FE}"/>
              </a:ext>
            </a:extLst>
          </p:cNvPr>
          <p:cNvSpPr txBox="1"/>
          <p:nvPr/>
        </p:nvSpPr>
        <p:spPr>
          <a:xfrm>
            <a:off x="17920522" y="9713338"/>
            <a:ext cx="233638" cy="38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1"/>
              </a:lnSpc>
            </a:pPr>
            <a:r>
              <a:rPr lang="en-US" sz="2400" spc="235" dirty="0">
                <a:solidFill>
                  <a:srgbClr val="231F20"/>
                </a:solidFill>
                <a:latin typeface="Lato"/>
                <a:ea typeface="Lato"/>
                <a:cs typeface="Lato"/>
                <a:sym typeface="Lato"/>
              </a:rPr>
              <a:t>7</a:t>
            </a:r>
          </a:p>
        </p:txBody>
      </p:sp>
      <p:sp>
        <p:nvSpPr>
          <p:cNvPr id="38" name="Text 0">
            <a:extLst>
              <a:ext uri="{FF2B5EF4-FFF2-40B4-BE49-F238E27FC236}">
                <a16:creationId xmlns:a16="http://schemas.microsoft.com/office/drawing/2014/main" id="{7DC547FE-243C-85C1-58DA-C34FF707E151}"/>
              </a:ext>
            </a:extLst>
          </p:cNvPr>
          <p:cNvSpPr/>
          <p:nvPr/>
        </p:nvSpPr>
        <p:spPr>
          <a:xfrm>
            <a:off x="571501" y="649487"/>
            <a:ext cx="1691169" cy="61555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4000" b="1" dirty="0">
                <a:solidFill>
                  <a:srgbClr val="B22232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DEMO</a:t>
            </a:r>
          </a:p>
        </p:txBody>
      </p:sp>
      <p:pic>
        <p:nvPicPr>
          <p:cNvPr id="39" name="Imagem 38" descr="Diagrama&#10;&#10;O conteúdo gerado por IA pode estar incorreto.">
            <a:extLst>
              <a:ext uri="{FF2B5EF4-FFF2-40B4-BE49-F238E27FC236}">
                <a16:creationId xmlns:a16="http://schemas.microsoft.com/office/drawing/2014/main" id="{71C3FE7B-8409-9EBC-E125-DC889893FFB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1364" y="128247"/>
            <a:ext cx="1230606" cy="521240"/>
          </a:xfrm>
          <a:prstGeom prst="rect">
            <a:avLst/>
          </a:prstGeom>
        </p:spPr>
      </p:pic>
      <p:sp>
        <p:nvSpPr>
          <p:cNvPr id="40" name="Text 11">
            <a:extLst>
              <a:ext uri="{FF2B5EF4-FFF2-40B4-BE49-F238E27FC236}">
                <a16:creationId xmlns:a16="http://schemas.microsoft.com/office/drawing/2014/main" id="{1E7B04E3-BE53-6F9C-9E8C-64CE05B91323}"/>
              </a:ext>
            </a:extLst>
          </p:cNvPr>
          <p:cNvSpPr/>
          <p:nvPr/>
        </p:nvSpPr>
        <p:spPr>
          <a:xfrm>
            <a:off x="2661794" y="1554396"/>
            <a:ext cx="1219200" cy="30777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Original</a:t>
            </a:r>
            <a:endParaRPr lang="en-US" sz="2000" dirty="0">
              <a:solidFill>
                <a:srgbClr val="231F20"/>
              </a:solidFill>
              <a:latin typeface="Montserrat" pitchFamily="2" charset="0"/>
            </a:endParaRPr>
          </a:p>
        </p:txBody>
      </p:sp>
      <p:sp>
        <p:nvSpPr>
          <p:cNvPr id="42" name="Text 11">
            <a:extLst>
              <a:ext uri="{FF2B5EF4-FFF2-40B4-BE49-F238E27FC236}">
                <a16:creationId xmlns:a16="http://schemas.microsoft.com/office/drawing/2014/main" id="{71F305BF-1A8A-BF74-69D8-3F549DFAF4B7}"/>
              </a:ext>
            </a:extLst>
          </p:cNvPr>
          <p:cNvSpPr/>
          <p:nvPr/>
        </p:nvSpPr>
        <p:spPr>
          <a:xfrm>
            <a:off x="6319395" y="1554396"/>
            <a:ext cx="1905000" cy="30777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Gradient</a:t>
            </a:r>
            <a:endParaRPr lang="en-US" sz="2000" dirty="0">
              <a:solidFill>
                <a:srgbClr val="231F20"/>
              </a:solidFill>
              <a:latin typeface="Montserrat" pitchFamily="2" charset="0"/>
            </a:endParaRPr>
          </a:p>
        </p:txBody>
      </p:sp>
      <p:sp>
        <p:nvSpPr>
          <p:cNvPr id="43" name="Text 11">
            <a:extLst>
              <a:ext uri="{FF2B5EF4-FFF2-40B4-BE49-F238E27FC236}">
                <a16:creationId xmlns:a16="http://schemas.microsoft.com/office/drawing/2014/main" id="{E4ADF31D-86C3-DF97-7F9A-8ADE1131300A}"/>
              </a:ext>
            </a:extLst>
          </p:cNvPr>
          <p:cNvSpPr/>
          <p:nvPr/>
        </p:nvSpPr>
        <p:spPr>
          <a:xfrm>
            <a:off x="14472794" y="1554396"/>
            <a:ext cx="2362199" cy="30777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</a:rPr>
              <a:t>Guided Backprop</a:t>
            </a:r>
            <a:endParaRPr lang="en-US" sz="2000" dirty="0">
              <a:solidFill>
                <a:srgbClr val="231F20"/>
              </a:solidFill>
              <a:latin typeface="Montserrat" pitchFamily="2" charset="0"/>
            </a:endParaRPr>
          </a:p>
        </p:txBody>
      </p:sp>
      <p:pic>
        <p:nvPicPr>
          <p:cNvPr id="46" name="Imagem 45">
            <a:extLst>
              <a:ext uri="{FF2B5EF4-FFF2-40B4-BE49-F238E27FC236}">
                <a16:creationId xmlns:a16="http://schemas.microsoft.com/office/drawing/2014/main" id="{69586CBF-33A0-52A3-53A4-83F7C8C0FF7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6040"/>
          <a:stretch>
            <a:fillRect/>
          </a:stretch>
        </p:blipFill>
        <p:spPr>
          <a:xfrm>
            <a:off x="1219200" y="1943100"/>
            <a:ext cx="16354509" cy="4038600"/>
          </a:xfrm>
          <a:prstGeom prst="rect">
            <a:avLst/>
          </a:prstGeom>
        </p:spPr>
      </p:pic>
      <p:sp>
        <p:nvSpPr>
          <p:cNvPr id="47" name="Text 11">
            <a:extLst>
              <a:ext uri="{FF2B5EF4-FFF2-40B4-BE49-F238E27FC236}">
                <a16:creationId xmlns:a16="http://schemas.microsoft.com/office/drawing/2014/main" id="{40002E50-7D87-A63D-5D49-F3E5B989D537}"/>
              </a:ext>
            </a:extLst>
          </p:cNvPr>
          <p:cNvSpPr/>
          <p:nvPr/>
        </p:nvSpPr>
        <p:spPr>
          <a:xfrm>
            <a:off x="10510394" y="1559123"/>
            <a:ext cx="1905000" cy="30777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SmoothGrad</a:t>
            </a:r>
            <a:endParaRPr lang="en-US" sz="2000" dirty="0">
              <a:solidFill>
                <a:srgbClr val="231F20"/>
              </a:solidFill>
              <a:latin typeface="Montserra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44349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79462" y="1964318"/>
            <a:ext cx="1022738" cy="5007982"/>
            <a:chOff x="0" y="0"/>
            <a:chExt cx="242193" cy="1488314"/>
          </a:xfrm>
          <a:solidFill>
            <a:srgbClr val="B22232"/>
          </a:solidFill>
        </p:grpSpPr>
        <p:sp>
          <p:nvSpPr>
            <p:cNvPr id="3" name="Freeform 3"/>
            <p:cNvSpPr/>
            <p:nvPr/>
          </p:nvSpPr>
          <p:spPr>
            <a:xfrm>
              <a:off x="0" y="0"/>
              <a:ext cx="242193" cy="1488314"/>
            </a:xfrm>
            <a:custGeom>
              <a:avLst/>
              <a:gdLst/>
              <a:ahLst/>
              <a:cxnLst/>
              <a:rect l="l" t="t" r="r" b="b"/>
              <a:pathLst>
                <a:path w="242193" h="1488314">
                  <a:moveTo>
                    <a:pt x="0" y="0"/>
                  </a:moveTo>
                  <a:lnTo>
                    <a:pt x="242193" y="0"/>
                  </a:lnTo>
                  <a:lnTo>
                    <a:pt x="242193" y="1488314"/>
                  </a:lnTo>
                  <a:lnTo>
                    <a:pt x="0" y="1488314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42193" cy="1526414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endParaRPr>
                <a:solidFill>
                  <a:schemeClr val="bg1"/>
                </a:solidFill>
              </a:endParaRP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859286" y="2037234"/>
            <a:ext cx="15141276" cy="463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863"/>
              </a:lnSpc>
            </a:pPr>
            <a:r>
              <a:rPr lang="en-US" sz="2799" b="1" spc="274" dirty="0">
                <a:solidFill>
                  <a:srgbClr val="231F20"/>
                </a:solidFill>
                <a:latin typeface="Montserrat" pitchFamily="2" charset="0"/>
                <a:ea typeface="Lato"/>
                <a:cs typeface="Lato"/>
                <a:sym typeface="Lato"/>
              </a:rPr>
              <a:t>INTRODUCTION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877429" y="3690234"/>
            <a:ext cx="15123133" cy="463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863"/>
              </a:lnSpc>
            </a:pPr>
            <a:r>
              <a:rPr lang="pt-BR" sz="2799" b="1" spc="274" dirty="0">
                <a:solidFill>
                  <a:srgbClr val="231F20"/>
                </a:solidFill>
                <a:latin typeface="Montserrat" pitchFamily="2" charset="0"/>
                <a:ea typeface="Lato"/>
                <a:cs typeface="Lato"/>
                <a:sym typeface="Lato"/>
              </a:rPr>
              <a:t>TYPES OF SALIENCY MAPS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877429" y="4516734"/>
            <a:ext cx="15123133" cy="463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863"/>
              </a:lnSpc>
            </a:pPr>
            <a:r>
              <a:rPr lang="pt-BR" sz="2799" b="1" spc="274" dirty="0">
                <a:solidFill>
                  <a:srgbClr val="231F20"/>
                </a:solidFill>
                <a:latin typeface="Montserrat" pitchFamily="2" charset="0"/>
                <a:ea typeface="Lato"/>
                <a:cs typeface="Lato"/>
                <a:sym typeface="Lato"/>
              </a:rPr>
              <a:t>DEMO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7920522" y="9713338"/>
            <a:ext cx="233638" cy="4118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1"/>
              </a:lnSpc>
            </a:pPr>
            <a:r>
              <a:rPr lang="en-US" sz="2400" spc="235" dirty="0">
                <a:solidFill>
                  <a:srgbClr val="231F20"/>
                </a:solidFill>
                <a:latin typeface="Lato"/>
                <a:ea typeface="Lato"/>
                <a:cs typeface="Lato"/>
                <a:sym typeface="Lato"/>
              </a:rPr>
              <a:t>2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52991" y="2054039"/>
            <a:ext cx="694895" cy="4034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 b="1" i="1" dirty="0">
                <a:solidFill>
                  <a:schemeClr val="bg1"/>
                </a:solidFill>
                <a:latin typeface="Lato Bold Italics"/>
                <a:ea typeface="Lato Bold Italics"/>
                <a:cs typeface="Lato Bold Italics"/>
                <a:sym typeface="Lato Bold Italics"/>
              </a:rPr>
              <a:t>01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52991" y="2874987"/>
            <a:ext cx="694895" cy="4034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 b="1" i="1" dirty="0">
                <a:solidFill>
                  <a:schemeClr val="bg1"/>
                </a:solidFill>
                <a:latin typeface="Lato Bold Italics"/>
                <a:ea typeface="Lato Bold Italics"/>
                <a:cs typeface="Lato Bold Italics"/>
                <a:sym typeface="Lato Bold Italics"/>
              </a:rPr>
              <a:t>02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34332" y="3710404"/>
            <a:ext cx="694895" cy="4034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 b="1" i="1" dirty="0">
                <a:solidFill>
                  <a:schemeClr val="bg1"/>
                </a:solidFill>
                <a:latin typeface="Lato Bold Italics"/>
                <a:ea typeface="Lato Bold Italics"/>
                <a:cs typeface="Lato Bold Italics"/>
                <a:sym typeface="Lato Bold Italics"/>
              </a:rPr>
              <a:t>03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50589" y="4530863"/>
            <a:ext cx="694895" cy="4034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 b="1" i="1" dirty="0">
                <a:solidFill>
                  <a:schemeClr val="bg1"/>
                </a:solidFill>
                <a:latin typeface="Lato Bold Italics"/>
                <a:ea typeface="Lato Bold Italics"/>
                <a:cs typeface="Lato Bold Italics"/>
                <a:sym typeface="Lato Bold Italics"/>
              </a:rPr>
              <a:t>04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50589" y="5360811"/>
            <a:ext cx="694895" cy="4034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 b="1" i="1" dirty="0">
                <a:solidFill>
                  <a:schemeClr val="bg1"/>
                </a:solidFill>
                <a:latin typeface="Lato Bold Italics"/>
                <a:ea typeface="Lato Bold Italics"/>
                <a:cs typeface="Lato Bold Italics"/>
                <a:sym typeface="Lato Bold Italics"/>
              </a:rPr>
              <a:t>05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859286" y="5343234"/>
            <a:ext cx="15141276" cy="463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3863"/>
              </a:lnSpc>
              <a:spcBef>
                <a:spcPct val="0"/>
              </a:spcBef>
            </a:pPr>
            <a:r>
              <a:rPr lang="pt-BR" sz="2799" b="1" spc="274" dirty="0">
                <a:solidFill>
                  <a:srgbClr val="231F20"/>
                </a:solidFill>
                <a:latin typeface="Montserrat" pitchFamily="2" charset="0"/>
                <a:ea typeface="Lato"/>
                <a:cs typeface="Lato"/>
                <a:sym typeface="Lato"/>
              </a:rPr>
              <a:t>EXPERIMENT</a:t>
            </a:r>
          </a:p>
        </p:txBody>
      </p:sp>
      <p:sp>
        <p:nvSpPr>
          <p:cNvPr id="24" name="TextBox 7">
            <a:extLst>
              <a:ext uri="{FF2B5EF4-FFF2-40B4-BE49-F238E27FC236}">
                <a16:creationId xmlns:a16="http://schemas.microsoft.com/office/drawing/2014/main" id="{79BFCAAD-9687-51C6-9B51-28B567C959C5}"/>
              </a:ext>
            </a:extLst>
          </p:cNvPr>
          <p:cNvSpPr txBox="1"/>
          <p:nvPr/>
        </p:nvSpPr>
        <p:spPr>
          <a:xfrm>
            <a:off x="1859286" y="2863734"/>
            <a:ext cx="15097734" cy="463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863"/>
              </a:lnSpc>
            </a:pPr>
            <a:r>
              <a:rPr lang="en-US" sz="2799" b="1" spc="274" dirty="0">
                <a:solidFill>
                  <a:srgbClr val="231F20"/>
                </a:solidFill>
                <a:latin typeface="Montserrat" pitchFamily="2" charset="0"/>
                <a:ea typeface="Lato"/>
                <a:cs typeface="Lato"/>
                <a:sym typeface="Lato"/>
              </a:rPr>
              <a:t>DEFINITION</a:t>
            </a:r>
          </a:p>
        </p:txBody>
      </p:sp>
      <p:pic>
        <p:nvPicPr>
          <p:cNvPr id="25" name="Imagem 24" descr="Diagrama&#10;&#10;O conteúdo gerado por IA pode estar incorreto.">
            <a:extLst>
              <a:ext uri="{FF2B5EF4-FFF2-40B4-BE49-F238E27FC236}">
                <a16:creationId xmlns:a16="http://schemas.microsoft.com/office/drawing/2014/main" id="{DCB312B3-B6A3-7D99-EC86-3F80C468BF4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1364" y="128247"/>
            <a:ext cx="1230606" cy="521240"/>
          </a:xfrm>
          <a:prstGeom prst="rect">
            <a:avLst/>
          </a:prstGeom>
        </p:spPr>
      </p:pic>
      <p:sp>
        <p:nvSpPr>
          <p:cNvPr id="35" name="Text 0">
            <a:extLst>
              <a:ext uri="{FF2B5EF4-FFF2-40B4-BE49-F238E27FC236}">
                <a16:creationId xmlns:a16="http://schemas.microsoft.com/office/drawing/2014/main" id="{F88F0D2F-539E-D642-0C9F-01F994645D20}"/>
              </a:ext>
            </a:extLst>
          </p:cNvPr>
          <p:cNvSpPr/>
          <p:nvPr/>
        </p:nvSpPr>
        <p:spPr>
          <a:xfrm>
            <a:off x="571501" y="649487"/>
            <a:ext cx="2598468" cy="61555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4000" b="1" dirty="0">
                <a:solidFill>
                  <a:srgbClr val="B22232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CONTENT</a:t>
            </a:r>
          </a:p>
        </p:txBody>
      </p:sp>
      <p:sp>
        <p:nvSpPr>
          <p:cNvPr id="5" name="TextBox 16">
            <a:extLst>
              <a:ext uri="{FF2B5EF4-FFF2-40B4-BE49-F238E27FC236}">
                <a16:creationId xmlns:a16="http://schemas.microsoft.com/office/drawing/2014/main" id="{BB5304A6-001A-A1F5-DD15-C777BC142196}"/>
              </a:ext>
            </a:extLst>
          </p:cNvPr>
          <p:cNvSpPr txBox="1"/>
          <p:nvPr/>
        </p:nvSpPr>
        <p:spPr>
          <a:xfrm>
            <a:off x="750589" y="6133609"/>
            <a:ext cx="694895" cy="4034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 b="1" i="1" dirty="0">
                <a:solidFill>
                  <a:schemeClr val="bg1"/>
                </a:solidFill>
                <a:latin typeface="Lato Bold Italics"/>
                <a:ea typeface="Lato Bold Italics"/>
                <a:cs typeface="Lato Bold Italics"/>
                <a:sym typeface="Lato Bold Italics"/>
              </a:rPr>
              <a:t>06</a:t>
            </a:r>
          </a:p>
        </p:txBody>
      </p:sp>
      <p:sp>
        <p:nvSpPr>
          <p:cNvPr id="9" name="TextBox 18">
            <a:extLst>
              <a:ext uri="{FF2B5EF4-FFF2-40B4-BE49-F238E27FC236}">
                <a16:creationId xmlns:a16="http://schemas.microsoft.com/office/drawing/2014/main" id="{50D078AD-8357-5795-35E2-D85DCB8BE4C0}"/>
              </a:ext>
            </a:extLst>
          </p:cNvPr>
          <p:cNvSpPr txBox="1"/>
          <p:nvPr/>
        </p:nvSpPr>
        <p:spPr>
          <a:xfrm>
            <a:off x="1877429" y="6132986"/>
            <a:ext cx="15141276" cy="463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3863"/>
              </a:lnSpc>
              <a:spcBef>
                <a:spcPct val="0"/>
              </a:spcBef>
            </a:pPr>
            <a:r>
              <a:rPr lang="pt-BR" sz="2799" b="1" spc="274" dirty="0">
                <a:solidFill>
                  <a:srgbClr val="231F20"/>
                </a:solidFill>
                <a:latin typeface="Montserrat" pitchFamily="2" charset="0"/>
                <a:ea typeface="Lato"/>
                <a:cs typeface="Lato"/>
                <a:sym typeface="Lato"/>
              </a:rPr>
              <a:t>RESULTS</a:t>
            </a:r>
          </a:p>
        </p:txBody>
      </p:sp>
    </p:spTree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0C1508-25FB-4268-34E2-938369860C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Imagem 24" descr="Diagrama&#10;&#10;O conteúdo gerado por IA pode estar incorreto.">
            <a:extLst>
              <a:ext uri="{FF2B5EF4-FFF2-40B4-BE49-F238E27FC236}">
                <a16:creationId xmlns:a16="http://schemas.microsoft.com/office/drawing/2014/main" id="{50FCE616-960B-F12C-F650-FA32274D707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1364" y="128247"/>
            <a:ext cx="1230606" cy="521240"/>
          </a:xfrm>
          <a:prstGeom prst="rect">
            <a:avLst/>
          </a:prstGeom>
        </p:spPr>
      </p:pic>
      <p:sp>
        <p:nvSpPr>
          <p:cNvPr id="35" name="Text 0">
            <a:extLst>
              <a:ext uri="{FF2B5EF4-FFF2-40B4-BE49-F238E27FC236}">
                <a16:creationId xmlns:a16="http://schemas.microsoft.com/office/drawing/2014/main" id="{574DDEC9-7806-0BA2-61DE-BABFF601DC43}"/>
              </a:ext>
            </a:extLst>
          </p:cNvPr>
          <p:cNvSpPr/>
          <p:nvPr/>
        </p:nvSpPr>
        <p:spPr>
          <a:xfrm>
            <a:off x="571501" y="649487"/>
            <a:ext cx="4236737" cy="61555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4000" b="1" dirty="0">
                <a:solidFill>
                  <a:srgbClr val="B22232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INTRODUCTION</a:t>
            </a:r>
          </a:p>
        </p:txBody>
      </p:sp>
      <p:sp>
        <p:nvSpPr>
          <p:cNvPr id="88" name="TextBox 11">
            <a:extLst>
              <a:ext uri="{FF2B5EF4-FFF2-40B4-BE49-F238E27FC236}">
                <a16:creationId xmlns:a16="http://schemas.microsoft.com/office/drawing/2014/main" id="{7F85EE23-0FAA-13EC-23E8-B0AFFCED617B}"/>
              </a:ext>
            </a:extLst>
          </p:cNvPr>
          <p:cNvSpPr txBox="1"/>
          <p:nvPr/>
        </p:nvSpPr>
        <p:spPr>
          <a:xfrm>
            <a:off x="17920522" y="9713338"/>
            <a:ext cx="233638" cy="38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1"/>
              </a:lnSpc>
            </a:pPr>
            <a:r>
              <a:rPr lang="en-US" sz="2400" spc="235" dirty="0">
                <a:solidFill>
                  <a:srgbClr val="231F20"/>
                </a:solidFill>
                <a:latin typeface="Lato"/>
                <a:ea typeface="Lato"/>
                <a:cs typeface="Lato"/>
                <a:sym typeface="Lato"/>
              </a:rPr>
              <a:t>3</a:t>
            </a:r>
          </a:p>
        </p:txBody>
      </p:sp>
      <p:sp>
        <p:nvSpPr>
          <p:cNvPr id="92" name="TextBox 11">
            <a:extLst>
              <a:ext uri="{FF2B5EF4-FFF2-40B4-BE49-F238E27FC236}">
                <a16:creationId xmlns:a16="http://schemas.microsoft.com/office/drawing/2014/main" id="{42C239E1-6086-393E-0713-23BD1885155C}"/>
              </a:ext>
            </a:extLst>
          </p:cNvPr>
          <p:cNvSpPr txBox="1"/>
          <p:nvPr/>
        </p:nvSpPr>
        <p:spPr>
          <a:xfrm>
            <a:off x="17920522" y="9713338"/>
            <a:ext cx="233638" cy="38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1"/>
              </a:lnSpc>
            </a:pPr>
            <a:r>
              <a:rPr lang="en-US" sz="2400" spc="235" dirty="0">
                <a:solidFill>
                  <a:srgbClr val="231F20"/>
                </a:solidFill>
                <a:latin typeface="Lato"/>
                <a:ea typeface="Lato"/>
                <a:cs typeface="Lato"/>
                <a:sym typeface="Lato"/>
              </a:rPr>
              <a:t>3</a:t>
            </a:r>
          </a:p>
        </p:txBody>
      </p:sp>
      <p:sp>
        <p:nvSpPr>
          <p:cNvPr id="4" name="Text 11">
            <a:extLst>
              <a:ext uri="{FF2B5EF4-FFF2-40B4-BE49-F238E27FC236}">
                <a16:creationId xmlns:a16="http://schemas.microsoft.com/office/drawing/2014/main" id="{341A608A-1CEC-3F3D-441E-0BD510D8F1E0}"/>
              </a:ext>
            </a:extLst>
          </p:cNvPr>
          <p:cNvSpPr/>
          <p:nvPr/>
        </p:nvSpPr>
        <p:spPr>
          <a:xfrm>
            <a:off x="3200400" y="4305299"/>
            <a:ext cx="11625931" cy="738664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24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“One thing that connectionist networks have in common with brains is that if you open them up and peer inside, all you can see is a big pile of goo.”</a:t>
            </a:r>
            <a:endParaRPr lang="en-US" sz="2400" dirty="0">
              <a:solidFill>
                <a:srgbClr val="231F20"/>
              </a:solidFill>
              <a:latin typeface="Montserrat" pitchFamily="2" charset="0"/>
            </a:endParaRPr>
          </a:p>
        </p:txBody>
      </p:sp>
      <p:sp>
        <p:nvSpPr>
          <p:cNvPr id="5" name="Text 11">
            <a:extLst>
              <a:ext uri="{FF2B5EF4-FFF2-40B4-BE49-F238E27FC236}">
                <a16:creationId xmlns:a16="http://schemas.microsoft.com/office/drawing/2014/main" id="{A78367A9-C06C-2D78-6107-4320C295F612}"/>
              </a:ext>
            </a:extLst>
          </p:cNvPr>
          <p:cNvSpPr/>
          <p:nvPr/>
        </p:nvSpPr>
        <p:spPr>
          <a:xfrm>
            <a:off x="10559131" y="5243037"/>
            <a:ext cx="4267200" cy="369332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2400" b="1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- Mozer &amp; Smolensky, 1989</a:t>
            </a:r>
            <a:endParaRPr lang="en-US" sz="2400" b="1" dirty="0">
              <a:solidFill>
                <a:srgbClr val="231F20"/>
              </a:solidFill>
              <a:latin typeface="Montserra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0275097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4410FC-CDF2-ABC2-6EB2-94B5AD2395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Imagem 24" descr="Diagrama&#10;&#10;O conteúdo gerado por IA pode estar incorreto.">
            <a:extLst>
              <a:ext uri="{FF2B5EF4-FFF2-40B4-BE49-F238E27FC236}">
                <a16:creationId xmlns:a16="http://schemas.microsoft.com/office/drawing/2014/main" id="{09018B39-FB29-B414-D391-48547B185A2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1364" y="128247"/>
            <a:ext cx="1230606" cy="521240"/>
          </a:xfrm>
          <a:prstGeom prst="rect">
            <a:avLst/>
          </a:prstGeom>
        </p:spPr>
      </p:pic>
      <p:sp>
        <p:nvSpPr>
          <p:cNvPr id="35" name="Text 0">
            <a:extLst>
              <a:ext uri="{FF2B5EF4-FFF2-40B4-BE49-F238E27FC236}">
                <a16:creationId xmlns:a16="http://schemas.microsoft.com/office/drawing/2014/main" id="{8A75FCBD-EF15-CAAC-0944-7123A8998F21}"/>
              </a:ext>
            </a:extLst>
          </p:cNvPr>
          <p:cNvSpPr/>
          <p:nvPr/>
        </p:nvSpPr>
        <p:spPr>
          <a:xfrm>
            <a:off x="571501" y="649487"/>
            <a:ext cx="4236737" cy="61555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4000" b="1" dirty="0">
                <a:solidFill>
                  <a:srgbClr val="B22232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213449839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D7541E-17C3-647F-45A0-2F2607F259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Imagem 24" descr="Diagrama&#10;&#10;O conteúdo gerado por IA pode estar incorreto.">
            <a:extLst>
              <a:ext uri="{FF2B5EF4-FFF2-40B4-BE49-F238E27FC236}">
                <a16:creationId xmlns:a16="http://schemas.microsoft.com/office/drawing/2014/main" id="{8D445C1F-60CB-99FA-17DC-D633A032D3B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1364" y="128247"/>
            <a:ext cx="1230606" cy="521240"/>
          </a:xfrm>
          <a:prstGeom prst="rect">
            <a:avLst/>
          </a:prstGeom>
        </p:spPr>
      </p:pic>
      <p:sp>
        <p:nvSpPr>
          <p:cNvPr id="35" name="Text 0">
            <a:extLst>
              <a:ext uri="{FF2B5EF4-FFF2-40B4-BE49-F238E27FC236}">
                <a16:creationId xmlns:a16="http://schemas.microsoft.com/office/drawing/2014/main" id="{77BF1738-9AB8-8119-F542-ADF98E75B5AD}"/>
              </a:ext>
            </a:extLst>
          </p:cNvPr>
          <p:cNvSpPr/>
          <p:nvPr/>
        </p:nvSpPr>
        <p:spPr>
          <a:xfrm>
            <a:off x="571501" y="649487"/>
            <a:ext cx="3180358" cy="61555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4000" b="1" dirty="0">
                <a:solidFill>
                  <a:srgbClr val="B22232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DEFINITION</a:t>
            </a:r>
          </a:p>
        </p:txBody>
      </p:sp>
      <p:sp>
        <p:nvSpPr>
          <p:cNvPr id="48" name="Text 11">
            <a:extLst>
              <a:ext uri="{FF2B5EF4-FFF2-40B4-BE49-F238E27FC236}">
                <a16:creationId xmlns:a16="http://schemas.microsoft.com/office/drawing/2014/main" id="{026256B1-D776-7A31-5CDE-A56ABA0CB117}"/>
              </a:ext>
            </a:extLst>
          </p:cNvPr>
          <p:cNvSpPr/>
          <p:nvPr/>
        </p:nvSpPr>
        <p:spPr>
          <a:xfrm>
            <a:off x="566069" y="1737258"/>
            <a:ext cx="10782454" cy="1107996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24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A saliency map is a visualization technique that highlights the pixels in an image that are most influential for a neural network’s classification decision for a specific class</a:t>
            </a:r>
            <a:endParaRPr lang="en-US" sz="2400" dirty="0">
              <a:solidFill>
                <a:srgbClr val="231F20"/>
              </a:solidFill>
              <a:latin typeface="Montserrat" pitchFamily="2" charset="0"/>
            </a:endParaRPr>
          </a:p>
        </p:txBody>
      </p:sp>
      <p:sp>
        <p:nvSpPr>
          <p:cNvPr id="53" name="Text 11">
            <a:extLst>
              <a:ext uri="{FF2B5EF4-FFF2-40B4-BE49-F238E27FC236}">
                <a16:creationId xmlns:a16="http://schemas.microsoft.com/office/drawing/2014/main" id="{AF2C23A2-7286-E342-984B-EF3A0516C58E}"/>
              </a:ext>
            </a:extLst>
          </p:cNvPr>
          <p:cNvSpPr/>
          <p:nvPr/>
        </p:nvSpPr>
        <p:spPr>
          <a:xfrm>
            <a:off x="566069" y="3162300"/>
            <a:ext cx="11378281" cy="1107996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24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Saliency maps answer the question:</a:t>
            </a:r>
          </a:p>
          <a:p>
            <a:endParaRPr lang="en-US" sz="2400" dirty="0">
              <a:solidFill>
                <a:srgbClr val="231F20"/>
              </a:solidFill>
              <a:latin typeface="Montserrat" pitchFamily="2" charset="0"/>
              <a:ea typeface="Noto Sans" pitchFamily="34" charset="-122"/>
              <a:cs typeface="Noto Sans" pitchFamily="34" charset="-120"/>
            </a:endParaRPr>
          </a:p>
          <a:p>
            <a:r>
              <a:rPr lang="en-US" sz="2400" b="1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Which pixels does the network focus on when making its suggestion?"</a:t>
            </a:r>
            <a:endParaRPr lang="en-US" sz="2400" b="1" dirty="0">
              <a:solidFill>
                <a:srgbClr val="231F20"/>
              </a:solidFill>
              <a:latin typeface="Montserrat" pitchFamily="2" charset="0"/>
            </a:endParaRPr>
          </a:p>
        </p:txBody>
      </p:sp>
      <p:sp>
        <p:nvSpPr>
          <p:cNvPr id="2" name="TextBox 11">
            <a:extLst>
              <a:ext uri="{FF2B5EF4-FFF2-40B4-BE49-F238E27FC236}">
                <a16:creationId xmlns:a16="http://schemas.microsoft.com/office/drawing/2014/main" id="{59BA92A7-ABED-FC61-CD7E-4BE4A24092A4}"/>
              </a:ext>
            </a:extLst>
          </p:cNvPr>
          <p:cNvSpPr txBox="1"/>
          <p:nvPr/>
        </p:nvSpPr>
        <p:spPr>
          <a:xfrm>
            <a:off x="17920522" y="9713338"/>
            <a:ext cx="233638" cy="38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1"/>
              </a:lnSpc>
            </a:pPr>
            <a:r>
              <a:rPr lang="en-US" sz="2400" spc="235" dirty="0">
                <a:solidFill>
                  <a:srgbClr val="231F20"/>
                </a:solidFill>
                <a:latin typeface="Lato"/>
                <a:ea typeface="Lato"/>
                <a:cs typeface="Lato"/>
                <a:sym typeface="Lato"/>
              </a:rPr>
              <a:t>4</a:t>
            </a:r>
          </a:p>
        </p:txBody>
      </p:sp>
      <p:sp>
        <p:nvSpPr>
          <p:cNvPr id="6" name="TextBox 11">
            <a:extLst>
              <a:ext uri="{FF2B5EF4-FFF2-40B4-BE49-F238E27FC236}">
                <a16:creationId xmlns:a16="http://schemas.microsoft.com/office/drawing/2014/main" id="{02D1DD83-71FB-26C1-4C38-28303CB0404F}"/>
              </a:ext>
            </a:extLst>
          </p:cNvPr>
          <p:cNvSpPr txBox="1"/>
          <p:nvPr/>
        </p:nvSpPr>
        <p:spPr>
          <a:xfrm>
            <a:off x="19520722" y="9721868"/>
            <a:ext cx="233638" cy="38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1"/>
              </a:lnSpc>
            </a:pPr>
            <a:r>
              <a:rPr lang="en-US" sz="2400" spc="235" dirty="0">
                <a:solidFill>
                  <a:srgbClr val="231F20"/>
                </a:solidFill>
                <a:latin typeface="Lato"/>
                <a:ea typeface="Lato"/>
                <a:cs typeface="Lato"/>
                <a:sym typeface="Lato"/>
              </a:rPr>
              <a:t>3</a:t>
            </a:r>
          </a:p>
        </p:txBody>
      </p:sp>
      <p:sp>
        <p:nvSpPr>
          <p:cNvPr id="7" name="TextBox 11">
            <a:extLst>
              <a:ext uri="{FF2B5EF4-FFF2-40B4-BE49-F238E27FC236}">
                <a16:creationId xmlns:a16="http://schemas.microsoft.com/office/drawing/2014/main" id="{158279FD-DA41-7054-6910-6AFAAD846863}"/>
              </a:ext>
            </a:extLst>
          </p:cNvPr>
          <p:cNvSpPr txBox="1"/>
          <p:nvPr/>
        </p:nvSpPr>
        <p:spPr>
          <a:xfrm>
            <a:off x="19520722" y="9721868"/>
            <a:ext cx="233638" cy="38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1"/>
              </a:lnSpc>
            </a:pPr>
            <a:r>
              <a:rPr lang="en-US" sz="2400" spc="235" dirty="0">
                <a:solidFill>
                  <a:srgbClr val="231F20"/>
                </a:solidFill>
                <a:latin typeface="Lato"/>
                <a:ea typeface="Lato"/>
                <a:cs typeface="Lato"/>
                <a:sym typeface="Lato"/>
              </a:rPr>
              <a:t>3</a:t>
            </a:r>
          </a:p>
        </p:txBody>
      </p:sp>
      <p:pic>
        <p:nvPicPr>
          <p:cNvPr id="3" name="Picture 16" descr="Fiz uma versão PNG do Leonardo DiCaprio apontando para a tela para quem  precisar. : r/MemeTemplatesOfficial">
            <a:extLst>
              <a:ext uri="{FF2B5EF4-FFF2-40B4-BE49-F238E27FC236}">
                <a16:creationId xmlns:a16="http://schemas.microsoft.com/office/drawing/2014/main" id="{DFDB4715-3D48-10E6-1911-939694EA4F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9694" y="8027523"/>
            <a:ext cx="4169312" cy="2345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Sensor infravermelho dá mais &quot;cores&quot; à visão noturna">
            <a:extLst>
              <a:ext uri="{FF2B5EF4-FFF2-40B4-BE49-F238E27FC236}">
                <a16:creationId xmlns:a16="http://schemas.microsoft.com/office/drawing/2014/main" id="{505E3591-43C3-803A-1C6E-805447AB57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6292" y="5457867"/>
            <a:ext cx="3402567" cy="2751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balão de fala 1195467 PNG">
            <a:extLst>
              <a:ext uri="{FF2B5EF4-FFF2-40B4-BE49-F238E27FC236}">
                <a16:creationId xmlns:a16="http://schemas.microsoft.com/office/drawing/2014/main" id="{EAEAE879-BA8F-9FF2-F183-336855FCBF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77800" y="6877337"/>
            <a:ext cx="2830815" cy="2251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11">
            <a:extLst>
              <a:ext uri="{FF2B5EF4-FFF2-40B4-BE49-F238E27FC236}">
                <a16:creationId xmlns:a16="http://schemas.microsoft.com/office/drawing/2014/main" id="{E47EC9A9-1B6C-44DE-B12C-6C0335532610}"/>
              </a:ext>
            </a:extLst>
          </p:cNvPr>
          <p:cNvSpPr/>
          <p:nvPr/>
        </p:nvSpPr>
        <p:spPr>
          <a:xfrm>
            <a:off x="13205823" y="7092474"/>
            <a:ext cx="2186577" cy="1107996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24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That’s everything! Except a cat.</a:t>
            </a:r>
            <a:endParaRPr lang="en-US" sz="2400" dirty="0">
              <a:solidFill>
                <a:srgbClr val="231F20"/>
              </a:solidFill>
              <a:latin typeface="Montserrat" pitchFamily="2" charset="0"/>
            </a:endParaRP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E97054E1-7DBE-4FCE-0345-DCCECDEF99B2}"/>
              </a:ext>
            </a:extLst>
          </p:cNvPr>
          <p:cNvSpPr/>
          <p:nvPr/>
        </p:nvSpPr>
        <p:spPr>
          <a:xfrm>
            <a:off x="6716292" y="5448977"/>
            <a:ext cx="3413444" cy="2751493"/>
          </a:xfrm>
          <a:prstGeom prst="rect">
            <a:avLst/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2DE7753A-D2BA-2260-ABD0-2DF8A625E2C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36025" y="7621268"/>
            <a:ext cx="2116533" cy="2751493"/>
          </a:xfrm>
          <a:prstGeom prst="rect">
            <a:avLst/>
          </a:prstGeom>
        </p:spPr>
      </p:pic>
      <p:pic>
        <p:nvPicPr>
          <p:cNvPr id="11" name="Picture 8" descr="balão de fala 1195467 PNG">
            <a:extLst>
              <a:ext uri="{FF2B5EF4-FFF2-40B4-BE49-F238E27FC236}">
                <a16:creationId xmlns:a16="http://schemas.microsoft.com/office/drawing/2014/main" id="{30BB5757-4C93-9BC0-9268-DE09AC13C8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9089" y="6798158"/>
            <a:ext cx="1627842" cy="1294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 11">
            <a:extLst>
              <a:ext uri="{FF2B5EF4-FFF2-40B4-BE49-F238E27FC236}">
                <a16:creationId xmlns:a16="http://schemas.microsoft.com/office/drawing/2014/main" id="{313CF619-3EC2-0EA3-5C6D-51B568D51408}"/>
              </a:ext>
            </a:extLst>
          </p:cNvPr>
          <p:cNvSpPr/>
          <p:nvPr/>
        </p:nvSpPr>
        <p:spPr>
          <a:xfrm>
            <a:off x="4429369" y="7067953"/>
            <a:ext cx="775071" cy="369332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24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Cat.</a:t>
            </a:r>
            <a:endParaRPr lang="en-US" sz="2400" dirty="0">
              <a:solidFill>
                <a:srgbClr val="231F20"/>
              </a:solidFill>
              <a:latin typeface="Montserra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8834167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0D5006-FFED-0DF7-383D-C1B6C876C1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Imagem 24" descr="Diagrama&#10;&#10;O conteúdo gerado por IA pode estar incorreto.">
            <a:extLst>
              <a:ext uri="{FF2B5EF4-FFF2-40B4-BE49-F238E27FC236}">
                <a16:creationId xmlns:a16="http://schemas.microsoft.com/office/drawing/2014/main" id="{FD63147D-9B40-DBA8-2C1D-3FCBD4FA8AF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1364" y="128247"/>
            <a:ext cx="1230606" cy="521240"/>
          </a:xfrm>
          <a:prstGeom prst="rect">
            <a:avLst/>
          </a:prstGeom>
        </p:spPr>
      </p:pic>
      <p:sp>
        <p:nvSpPr>
          <p:cNvPr id="35" name="Text 0">
            <a:extLst>
              <a:ext uri="{FF2B5EF4-FFF2-40B4-BE49-F238E27FC236}">
                <a16:creationId xmlns:a16="http://schemas.microsoft.com/office/drawing/2014/main" id="{3E716D69-9950-97A5-460A-19A63D4FD558}"/>
              </a:ext>
            </a:extLst>
          </p:cNvPr>
          <p:cNvSpPr/>
          <p:nvPr/>
        </p:nvSpPr>
        <p:spPr>
          <a:xfrm>
            <a:off x="571501" y="649487"/>
            <a:ext cx="3180358" cy="61555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4000" b="1" dirty="0">
                <a:solidFill>
                  <a:srgbClr val="B22232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DEFINITION</a:t>
            </a:r>
          </a:p>
        </p:txBody>
      </p:sp>
      <p:sp>
        <p:nvSpPr>
          <p:cNvPr id="88" name="TextBox 11">
            <a:extLst>
              <a:ext uri="{FF2B5EF4-FFF2-40B4-BE49-F238E27FC236}">
                <a16:creationId xmlns:a16="http://schemas.microsoft.com/office/drawing/2014/main" id="{82BAC4AA-7A3B-8442-F195-7DD4EC7A3FD2}"/>
              </a:ext>
            </a:extLst>
          </p:cNvPr>
          <p:cNvSpPr txBox="1"/>
          <p:nvPr/>
        </p:nvSpPr>
        <p:spPr>
          <a:xfrm>
            <a:off x="17920522" y="9713338"/>
            <a:ext cx="233638" cy="38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1"/>
              </a:lnSpc>
            </a:pPr>
            <a:r>
              <a:rPr lang="en-US" sz="2400" spc="235" dirty="0">
                <a:solidFill>
                  <a:srgbClr val="231F20"/>
                </a:solidFill>
                <a:latin typeface="Lato"/>
                <a:ea typeface="Lato"/>
                <a:cs typeface="Lato"/>
                <a:sym typeface="Lato"/>
              </a:rPr>
              <a:t>6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967AEA7A-0D34-BACD-7487-A9C0D96FBC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645" y="1642574"/>
            <a:ext cx="17080709" cy="7001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621788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BF9285-1357-EBB3-2624-DFAE5D3780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0">
            <a:extLst>
              <a:ext uri="{FF2B5EF4-FFF2-40B4-BE49-F238E27FC236}">
                <a16:creationId xmlns:a16="http://schemas.microsoft.com/office/drawing/2014/main" id="{5AE1D246-C5E5-4DE2-4BB7-C6B04D5FF715}"/>
              </a:ext>
            </a:extLst>
          </p:cNvPr>
          <p:cNvSpPr/>
          <p:nvPr/>
        </p:nvSpPr>
        <p:spPr>
          <a:xfrm>
            <a:off x="571501" y="649487"/>
            <a:ext cx="7147791" cy="61555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4000" b="1" dirty="0">
                <a:solidFill>
                  <a:srgbClr val="B22232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TYPES OF SALIENCY MAPS</a:t>
            </a:r>
          </a:p>
        </p:txBody>
      </p:sp>
      <p:pic>
        <p:nvPicPr>
          <p:cNvPr id="6" name="Imagem 5" descr="Diagrama&#10;&#10;O conteúdo gerado por IA pode estar incorreto.">
            <a:extLst>
              <a:ext uri="{FF2B5EF4-FFF2-40B4-BE49-F238E27FC236}">
                <a16:creationId xmlns:a16="http://schemas.microsoft.com/office/drawing/2014/main" id="{FC91493C-416F-E99A-83D2-DA46693947D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1364" y="128247"/>
            <a:ext cx="1230606" cy="521240"/>
          </a:xfrm>
          <a:prstGeom prst="rect">
            <a:avLst/>
          </a:prstGeom>
        </p:spPr>
      </p:pic>
      <p:sp>
        <p:nvSpPr>
          <p:cNvPr id="7" name="TextBox 11">
            <a:extLst>
              <a:ext uri="{FF2B5EF4-FFF2-40B4-BE49-F238E27FC236}">
                <a16:creationId xmlns:a16="http://schemas.microsoft.com/office/drawing/2014/main" id="{F0F2495F-0307-3D17-C32D-999C6C7F8B90}"/>
              </a:ext>
            </a:extLst>
          </p:cNvPr>
          <p:cNvSpPr txBox="1"/>
          <p:nvPr/>
        </p:nvSpPr>
        <p:spPr>
          <a:xfrm>
            <a:off x="17920522" y="9713338"/>
            <a:ext cx="233638" cy="38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1"/>
              </a:lnSpc>
            </a:pPr>
            <a:r>
              <a:rPr lang="en-US" sz="2400" spc="235" dirty="0">
                <a:solidFill>
                  <a:srgbClr val="231F20"/>
                </a:solidFill>
                <a:latin typeface="Lato"/>
                <a:ea typeface="Lato"/>
                <a:cs typeface="Lato"/>
                <a:sym typeface="Lato"/>
              </a:rPr>
              <a:t>4</a:t>
            </a:r>
          </a:p>
        </p:txBody>
      </p:sp>
      <p:pic>
        <p:nvPicPr>
          <p:cNvPr id="2109" name="Imagem 2108">
            <a:extLst>
              <a:ext uri="{FF2B5EF4-FFF2-40B4-BE49-F238E27FC236}">
                <a16:creationId xmlns:a16="http://schemas.microsoft.com/office/drawing/2014/main" id="{8D2BEB0C-C023-22F6-F7DB-2758015615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2342" y="5270751"/>
            <a:ext cx="13528668" cy="4732130"/>
          </a:xfrm>
          <a:prstGeom prst="rect">
            <a:avLst/>
          </a:prstGeom>
        </p:spPr>
      </p:pic>
      <p:grpSp>
        <p:nvGrpSpPr>
          <p:cNvPr id="2110" name="Agrupar 2109">
            <a:extLst>
              <a:ext uri="{FF2B5EF4-FFF2-40B4-BE49-F238E27FC236}">
                <a16:creationId xmlns:a16="http://schemas.microsoft.com/office/drawing/2014/main" id="{78D8D464-613C-BC03-2DC0-21F74B5B9348}"/>
              </a:ext>
            </a:extLst>
          </p:cNvPr>
          <p:cNvGrpSpPr/>
          <p:nvPr/>
        </p:nvGrpSpPr>
        <p:grpSpPr>
          <a:xfrm>
            <a:off x="7467600" y="2247900"/>
            <a:ext cx="3352799" cy="2828329"/>
            <a:chOff x="7467600" y="2562821"/>
            <a:chExt cx="3352799" cy="2828329"/>
          </a:xfrm>
        </p:grpSpPr>
        <p:sp>
          <p:nvSpPr>
            <p:cNvPr id="2111" name="Retângulo: Cantos Arredondados 2110">
              <a:extLst>
                <a:ext uri="{FF2B5EF4-FFF2-40B4-BE49-F238E27FC236}">
                  <a16:creationId xmlns:a16="http://schemas.microsoft.com/office/drawing/2014/main" id="{50DE0A1D-373E-EBD3-F870-0821035D0831}"/>
                </a:ext>
              </a:extLst>
            </p:cNvPr>
            <p:cNvSpPr/>
            <p:nvPr/>
          </p:nvSpPr>
          <p:spPr>
            <a:xfrm>
              <a:off x="7467600" y="2562821"/>
              <a:ext cx="3352799" cy="2828329"/>
            </a:xfrm>
            <a:prstGeom prst="roundRect">
              <a:avLst/>
            </a:prstGeom>
            <a:noFill/>
            <a:ln w="57150">
              <a:solidFill>
                <a:srgbClr val="0F150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2" name="Fluxograma: Conector 2111">
              <a:extLst>
                <a:ext uri="{FF2B5EF4-FFF2-40B4-BE49-F238E27FC236}">
                  <a16:creationId xmlns:a16="http://schemas.microsoft.com/office/drawing/2014/main" id="{CE02D2CF-28FD-ABD9-758B-B360AF2ACC54}"/>
                </a:ext>
              </a:extLst>
            </p:cNvPr>
            <p:cNvSpPr/>
            <p:nvPr/>
          </p:nvSpPr>
          <p:spPr>
            <a:xfrm>
              <a:off x="7924800" y="3089970"/>
              <a:ext cx="545076" cy="533400"/>
            </a:xfrm>
            <a:prstGeom prst="flowChartConnector">
              <a:avLst/>
            </a:prstGeom>
            <a:noFill/>
            <a:ln w="76200">
              <a:solidFill>
                <a:srgbClr val="0F150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13" name="Conector reto 2112">
              <a:extLst>
                <a:ext uri="{FF2B5EF4-FFF2-40B4-BE49-F238E27FC236}">
                  <a16:creationId xmlns:a16="http://schemas.microsoft.com/office/drawing/2014/main" id="{9AD4BCA7-C004-A023-8E8B-F69759B415A3}"/>
                </a:ext>
              </a:extLst>
            </p:cNvPr>
            <p:cNvCxnSpPr>
              <a:cxnSpLocks/>
              <a:stCxn id="2112" idx="6"/>
              <a:endCxn id="2114" idx="2"/>
            </p:cNvCxnSpPr>
            <p:nvPr/>
          </p:nvCxnSpPr>
          <p:spPr>
            <a:xfrm flipV="1">
              <a:off x="8469876" y="3089970"/>
              <a:ext cx="521724" cy="266700"/>
            </a:xfrm>
            <a:prstGeom prst="line">
              <a:avLst/>
            </a:prstGeom>
            <a:ln w="57150">
              <a:solidFill>
                <a:srgbClr val="0F150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14" name="Fluxograma: Conector 2113">
              <a:extLst>
                <a:ext uri="{FF2B5EF4-FFF2-40B4-BE49-F238E27FC236}">
                  <a16:creationId xmlns:a16="http://schemas.microsoft.com/office/drawing/2014/main" id="{BD55E06C-06B8-FFF7-D343-CE46AF4B89FD}"/>
                </a:ext>
              </a:extLst>
            </p:cNvPr>
            <p:cNvSpPr/>
            <p:nvPr/>
          </p:nvSpPr>
          <p:spPr>
            <a:xfrm>
              <a:off x="8991600" y="2823270"/>
              <a:ext cx="545076" cy="533400"/>
            </a:xfrm>
            <a:prstGeom prst="flowChartConnector">
              <a:avLst/>
            </a:prstGeom>
            <a:noFill/>
            <a:ln w="76200">
              <a:solidFill>
                <a:srgbClr val="0F150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5" name="Fluxograma: Conector 2114">
              <a:extLst>
                <a:ext uri="{FF2B5EF4-FFF2-40B4-BE49-F238E27FC236}">
                  <a16:creationId xmlns:a16="http://schemas.microsoft.com/office/drawing/2014/main" id="{DBF1C613-1BD8-AE84-1E6F-1E896244F779}"/>
                </a:ext>
              </a:extLst>
            </p:cNvPr>
            <p:cNvSpPr/>
            <p:nvPr/>
          </p:nvSpPr>
          <p:spPr>
            <a:xfrm>
              <a:off x="9997563" y="3650585"/>
              <a:ext cx="545076" cy="533400"/>
            </a:xfrm>
            <a:prstGeom prst="flowChartConnector">
              <a:avLst/>
            </a:prstGeom>
            <a:noFill/>
            <a:ln w="76200">
              <a:solidFill>
                <a:srgbClr val="0F150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16" name="Fluxograma: Conector 2115">
              <a:extLst>
                <a:ext uri="{FF2B5EF4-FFF2-40B4-BE49-F238E27FC236}">
                  <a16:creationId xmlns:a16="http://schemas.microsoft.com/office/drawing/2014/main" id="{5BBF5B3D-E5D9-BD2B-CFED-82FF8CB16A17}"/>
                </a:ext>
              </a:extLst>
            </p:cNvPr>
            <p:cNvSpPr/>
            <p:nvPr/>
          </p:nvSpPr>
          <p:spPr>
            <a:xfrm>
              <a:off x="8991600" y="4533900"/>
              <a:ext cx="545076" cy="533400"/>
            </a:xfrm>
            <a:prstGeom prst="flowChartConnector">
              <a:avLst/>
            </a:prstGeom>
            <a:noFill/>
            <a:ln w="76200">
              <a:solidFill>
                <a:srgbClr val="0F150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7" name="Fluxograma: Conector 2116">
              <a:extLst>
                <a:ext uri="{FF2B5EF4-FFF2-40B4-BE49-F238E27FC236}">
                  <a16:creationId xmlns:a16="http://schemas.microsoft.com/office/drawing/2014/main" id="{06627BB5-9E5C-D86F-CD11-18BF62E67B91}"/>
                </a:ext>
              </a:extLst>
            </p:cNvPr>
            <p:cNvSpPr/>
            <p:nvPr/>
          </p:nvSpPr>
          <p:spPr>
            <a:xfrm>
              <a:off x="7907286" y="4112986"/>
              <a:ext cx="545076" cy="533400"/>
            </a:xfrm>
            <a:prstGeom prst="flowChartConnector">
              <a:avLst/>
            </a:prstGeom>
            <a:noFill/>
            <a:ln w="76200">
              <a:solidFill>
                <a:srgbClr val="0F150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8" name="Fluxograma: Conector 2117">
              <a:extLst>
                <a:ext uri="{FF2B5EF4-FFF2-40B4-BE49-F238E27FC236}">
                  <a16:creationId xmlns:a16="http://schemas.microsoft.com/office/drawing/2014/main" id="{22B3E72B-4B00-C121-6D10-78D4FF5C233F}"/>
                </a:ext>
              </a:extLst>
            </p:cNvPr>
            <p:cNvSpPr/>
            <p:nvPr/>
          </p:nvSpPr>
          <p:spPr>
            <a:xfrm>
              <a:off x="8991600" y="3641514"/>
              <a:ext cx="545076" cy="533400"/>
            </a:xfrm>
            <a:prstGeom prst="flowChartConnector">
              <a:avLst/>
            </a:prstGeom>
            <a:noFill/>
            <a:ln w="76200">
              <a:solidFill>
                <a:srgbClr val="0F150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19" name="Conector reto 2118">
              <a:extLst>
                <a:ext uri="{FF2B5EF4-FFF2-40B4-BE49-F238E27FC236}">
                  <a16:creationId xmlns:a16="http://schemas.microsoft.com/office/drawing/2014/main" id="{F7918314-2E6C-446C-A42C-5CF6DC7D46D2}"/>
                </a:ext>
              </a:extLst>
            </p:cNvPr>
            <p:cNvCxnSpPr>
              <a:cxnSpLocks/>
              <a:stCxn id="2117" idx="7"/>
              <a:endCxn id="2114" idx="3"/>
            </p:cNvCxnSpPr>
            <p:nvPr/>
          </p:nvCxnSpPr>
          <p:spPr>
            <a:xfrm flipV="1">
              <a:off x="8372537" y="3278555"/>
              <a:ext cx="698888" cy="912546"/>
            </a:xfrm>
            <a:prstGeom prst="line">
              <a:avLst/>
            </a:prstGeom>
            <a:ln w="57150">
              <a:solidFill>
                <a:srgbClr val="0F150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0" name="Conector reto 2119">
              <a:extLst>
                <a:ext uri="{FF2B5EF4-FFF2-40B4-BE49-F238E27FC236}">
                  <a16:creationId xmlns:a16="http://schemas.microsoft.com/office/drawing/2014/main" id="{1382149B-B13A-E34E-64E5-65DF7038B807}"/>
                </a:ext>
              </a:extLst>
            </p:cNvPr>
            <p:cNvCxnSpPr>
              <a:cxnSpLocks/>
              <a:stCxn id="2112" idx="5"/>
              <a:endCxn id="2118" idx="1"/>
            </p:cNvCxnSpPr>
            <p:nvPr/>
          </p:nvCxnSpPr>
          <p:spPr>
            <a:xfrm>
              <a:off x="8390051" y="3545255"/>
              <a:ext cx="681374" cy="174374"/>
            </a:xfrm>
            <a:prstGeom prst="line">
              <a:avLst/>
            </a:prstGeom>
            <a:ln w="38100">
              <a:solidFill>
                <a:srgbClr val="0F150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1" name="Conector reto 2120">
              <a:extLst>
                <a:ext uri="{FF2B5EF4-FFF2-40B4-BE49-F238E27FC236}">
                  <a16:creationId xmlns:a16="http://schemas.microsoft.com/office/drawing/2014/main" id="{237986F4-14D8-F7E1-79AE-9C672995F0BB}"/>
                </a:ext>
              </a:extLst>
            </p:cNvPr>
            <p:cNvCxnSpPr>
              <a:cxnSpLocks/>
              <a:stCxn id="2117" idx="6"/>
              <a:endCxn id="2118" idx="3"/>
            </p:cNvCxnSpPr>
            <p:nvPr/>
          </p:nvCxnSpPr>
          <p:spPr>
            <a:xfrm flipV="1">
              <a:off x="8452362" y="4096799"/>
              <a:ext cx="619063" cy="282887"/>
            </a:xfrm>
            <a:prstGeom prst="line">
              <a:avLst/>
            </a:prstGeom>
            <a:ln w="38100">
              <a:solidFill>
                <a:srgbClr val="0F150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2" name="Conector reto 2121">
              <a:extLst>
                <a:ext uri="{FF2B5EF4-FFF2-40B4-BE49-F238E27FC236}">
                  <a16:creationId xmlns:a16="http://schemas.microsoft.com/office/drawing/2014/main" id="{D8691B2F-A739-FA60-CAAA-52132110F24F}"/>
                </a:ext>
              </a:extLst>
            </p:cNvPr>
            <p:cNvCxnSpPr>
              <a:cxnSpLocks/>
              <a:stCxn id="2117" idx="5"/>
              <a:endCxn id="2116" idx="2"/>
            </p:cNvCxnSpPr>
            <p:nvPr/>
          </p:nvCxnSpPr>
          <p:spPr>
            <a:xfrm>
              <a:off x="8372537" y="4568271"/>
              <a:ext cx="619063" cy="232329"/>
            </a:xfrm>
            <a:prstGeom prst="line">
              <a:avLst/>
            </a:prstGeom>
            <a:ln w="57150">
              <a:solidFill>
                <a:srgbClr val="0F150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3" name="Conector reto 2122">
              <a:extLst>
                <a:ext uri="{FF2B5EF4-FFF2-40B4-BE49-F238E27FC236}">
                  <a16:creationId xmlns:a16="http://schemas.microsoft.com/office/drawing/2014/main" id="{929B25AF-A173-29E9-D115-A703CA4D3441}"/>
                </a:ext>
              </a:extLst>
            </p:cNvPr>
            <p:cNvCxnSpPr>
              <a:cxnSpLocks/>
              <a:stCxn id="2115" idx="3"/>
              <a:endCxn id="2116" idx="7"/>
            </p:cNvCxnSpPr>
            <p:nvPr/>
          </p:nvCxnSpPr>
          <p:spPr>
            <a:xfrm flipH="1">
              <a:off x="9456851" y="4105870"/>
              <a:ext cx="620537" cy="506145"/>
            </a:xfrm>
            <a:prstGeom prst="line">
              <a:avLst/>
            </a:prstGeom>
            <a:ln w="57150">
              <a:solidFill>
                <a:srgbClr val="0F150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4" name="Conector reto 2123">
              <a:extLst>
                <a:ext uri="{FF2B5EF4-FFF2-40B4-BE49-F238E27FC236}">
                  <a16:creationId xmlns:a16="http://schemas.microsoft.com/office/drawing/2014/main" id="{CD64DB8D-EBF6-9E92-02E7-5500CC3BF758}"/>
                </a:ext>
              </a:extLst>
            </p:cNvPr>
            <p:cNvCxnSpPr>
              <a:cxnSpLocks/>
              <a:stCxn id="2115" idx="2"/>
              <a:endCxn id="2118" idx="6"/>
            </p:cNvCxnSpPr>
            <p:nvPr/>
          </p:nvCxnSpPr>
          <p:spPr>
            <a:xfrm flipH="1" flipV="1">
              <a:off x="9536676" y="3908214"/>
              <a:ext cx="460887" cy="9071"/>
            </a:xfrm>
            <a:prstGeom prst="line">
              <a:avLst/>
            </a:prstGeom>
            <a:ln w="57150">
              <a:solidFill>
                <a:srgbClr val="0F150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5" name="Conector reto 2124">
              <a:extLst>
                <a:ext uri="{FF2B5EF4-FFF2-40B4-BE49-F238E27FC236}">
                  <a16:creationId xmlns:a16="http://schemas.microsoft.com/office/drawing/2014/main" id="{84D9125E-64C2-6F2D-9199-A5ABA719161D}"/>
                </a:ext>
              </a:extLst>
            </p:cNvPr>
            <p:cNvCxnSpPr>
              <a:cxnSpLocks/>
              <a:stCxn id="2115" idx="1"/>
              <a:endCxn id="2114" idx="6"/>
            </p:cNvCxnSpPr>
            <p:nvPr/>
          </p:nvCxnSpPr>
          <p:spPr>
            <a:xfrm flipH="1" flipV="1">
              <a:off x="9536676" y="3089970"/>
              <a:ext cx="540712" cy="638730"/>
            </a:xfrm>
            <a:prstGeom prst="line">
              <a:avLst/>
            </a:prstGeom>
            <a:ln w="57150">
              <a:solidFill>
                <a:srgbClr val="0F150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6" name="Conector reto 2125">
              <a:extLst>
                <a:ext uri="{FF2B5EF4-FFF2-40B4-BE49-F238E27FC236}">
                  <a16:creationId xmlns:a16="http://schemas.microsoft.com/office/drawing/2014/main" id="{4AA4DA09-F795-0130-CCDF-A0A94C83949F}"/>
                </a:ext>
              </a:extLst>
            </p:cNvPr>
            <p:cNvCxnSpPr>
              <a:cxnSpLocks/>
              <a:stCxn id="2112" idx="4"/>
              <a:endCxn id="2116" idx="1"/>
            </p:cNvCxnSpPr>
            <p:nvPr/>
          </p:nvCxnSpPr>
          <p:spPr>
            <a:xfrm>
              <a:off x="8197338" y="3623370"/>
              <a:ext cx="874087" cy="988645"/>
            </a:xfrm>
            <a:prstGeom prst="line">
              <a:avLst/>
            </a:prstGeom>
            <a:ln w="57150">
              <a:solidFill>
                <a:srgbClr val="0F150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127" name="Conector de Seta Reta 2126">
            <a:extLst>
              <a:ext uri="{FF2B5EF4-FFF2-40B4-BE49-F238E27FC236}">
                <a16:creationId xmlns:a16="http://schemas.microsoft.com/office/drawing/2014/main" id="{5D0AFEA2-D451-DCC4-3D85-2CC4C1960CC1}"/>
              </a:ext>
            </a:extLst>
          </p:cNvPr>
          <p:cNvCxnSpPr>
            <a:cxnSpLocks/>
          </p:cNvCxnSpPr>
          <p:nvPr/>
        </p:nvCxnSpPr>
        <p:spPr>
          <a:xfrm>
            <a:off x="5970191" y="3639193"/>
            <a:ext cx="1164922" cy="0"/>
          </a:xfrm>
          <a:prstGeom prst="straightConnector1">
            <a:avLst/>
          </a:prstGeom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2128" name="Agrupar 2127">
            <a:extLst>
              <a:ext uri="{FF2B5EF4-FFF2-40B4-BE49-F238E27FC236}">
                <a16:creationId xmlns:a16="http://schemas.microsoft.com/office/drawing/2014/main" id="{B75002C9-3906-AB89-550C-3E4475D619D4}"/>
              </a:ext>
            </a:extLst>
          </p:cNvPr>
          <p:cNvGrpSpPr/>
          <p:nvPr/>
        </p:nvGrpSpPr>
        <p:grpSpPr>
          <a:xfrm>
            <a:off x="12713994" y="2747664"/>
            <a:ext cx="2590800" cy="1981200"/>
            <a:chOff x="12268200" y="2552700"/>
            <a:chExt cx="2590800" cy="1981200"/>
          </a:xfrm>
        </p:grpSpPr>
        <p:sp>
          <p:nvSpPr>
            <p:cNvPr id="2129" name="Retângulo 2128">
              <a:extLst>
                <a:ext uri="{FF2B5EF4-FFF2-40B4-BE49-F238E27FC236}">
                  <a16:creationId xmlns:a16="http://schemas.microsoft.com/office/drawing/2014/main" id="{206759D4-2CA8-2A16-F5CF-D45395EA6197}"/>
                </a:ext>
              </a:extLst>
            </p:cNvPr>
            <p:cNvSpPr/>
            <p:nvPr/>
          </p:nvSpPr>
          <p:spPr>
            <a:xfrm>
              <a:off x="12287250" y="2823270"/>
              <a:ext cx="1466847" cy="455283"/>
            </a:xfrm>
            <a:prstGeom prst="rect">
              <a:avLst/>
            </a:prstGeom>
            <a:solidFill>
              <a:srgbClr val="DA3434"/>
            </a:solidFill>
            <a:ln>
              <a:noFill/>
            </a:ln>
            <a:effectLst>
              <a:outerShdw blurRad="76200" dist="12700" dir="2700000" sy="-23000" kx="-800400" algn="b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0" name="Retângulo 2129">
              <a:extLst>
                <a:ext uri="{FF2B5EF4-FFF2-40B4-BE49-F238E27FC236}">
                  <a16:creationId xmlns:a16="http://schemas.microsoft.com/office/drawing/2014/main" id="{12546715-40F2-A79C-EE45-CC9EB1497FB4}"/>
                </a:ext>
              </a:extLst>
            </p:cNvPr>
            <p:cNvSpPr/>
            <p:nvPr/>
          </p:nvSpPr>
          <p:spPr>
            <a:xfrm>
              <a:off x="12316280" y="3395728"/>
              <a:ext cx="409120" cy="455283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  <a:effectLst>
              <a:outerShdw blurRad="76200" dist="12700" dir="2700000" sy="-23000" kx="-800400" algn="b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1" name="Retângulo 2130">
              <a:extLst>
                <a:ext uri="{FF2B5EF4-FFF2-40B4-BE49-F238E27FC236}">
                  <a16:creationId xmlns:a16="http://schemas.microsoft.com/office/drawing/2014/main" id="{C660A6BC-9E1E-FFC1-ABF1-7DC679715E2A}"/>
                </a:ext>
              </a:extLst>
            </p:cNvPr>
            <p:cNvSpPr/>
            <p:nvPr/>
          </p:nvSpPr>
          <p:spPr>
            <a:xfrm>
              <a:off x="12316280" y="3963459"/>
              <a:ext cx="2542719" cy="455283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>
              <a:outerShdw blurRad="76200" dist="12700" dir="2700000" sy="-23000" kx="-800400" algn="b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132" name="Agrupar 2131">
              <a:extLst>
                <a:ext uri="{FF2B5EF4-FFF2-40B4-BE49-F238E27FC236}">
                  <a16:creationId xmlns:a16="http://schemas.microsoft.com/office/drawing/2014/main" id="{A3605B58-2B8D-168B-1D4D-883DAF4FE9C2}"/>
                </a:ext>
              </a:extLst>
            </p:cNvPr>
            <p:cNvGrpSpPr/>
            <p:nvPr/>
          </p:nvGrpSpPr>
          <p:grpSpPr>
            <a:xfrm>
              <a:off x="12268200" y="2552700"/>
              <a:ext cx="2590800" cy="1981200"/>
              <a:chOff x="10439400" y="2933700"/>
              <a:chExt cx="2590800" cy="1981200"/>
            </a:xfrm>
          </p:grpSpPr>
          <p:cxnSp>
            <p:nvCxnSpPr>
              <p:cNvPr id="2133" name="Conector reto 2132">
                <a:extLst>
                  <a:ext uri="{FF2B5EF4-FFF2-40B4-BE49-F238E27FC236}">
                    <a16:creationId xmlns:a16="http://schemas.microsoft.com/office/drawing/2014/main" id="{722A79EE-061C-849F-04E7-6FBBC736C7D7}"/>
                  </a:ext>
                </a:extLst>
              </p:cNvPr>
              <p:cNvCxnSpPr/>
              <p:nvPr/>
            </p:nvCxnSpPr>
            <p:spPr>
              <a:xfrm flipV="1">
                <a:off x="10458450" y="2933700"/>
                <a:ext cx="0" cy="1981200"/>
              </a:xfrm>
              <a:prstGeom prst="line">
                <a:avLst/>
              </a:prstGeom>
              <a:ln w="57150">
                <a:solidFill>
                  <a:srgbClr val="231F2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4" name="Conector reto 2133">
                <a:extLst>
                  <a:ext uri="{FF2B5EF4-FFF2-40B4-BE49-F238E27FC236}">
                    <a16:creationId xmlns:a16="http://schemas.microsoft.com/office/drawing/2014/main" id="{F79BB7E5-F61D-8C47-F28D-E132AFA4363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439400" y="2933700"/>
                <a:ext cx="2590800" cy="0"/>
              </a:xfrm>
              <a:prstGeom prst="line">
                <a:avLst/>
              </a:prstGeom>
              <a:ln w="57150">
                <a:solidFill>
                  <a:srgbClr val="231F2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135" name="Text 1 2">
            <a:extLst>
              <a:ext uri="{FF2B5EF4-FFF2-40B4-BE49-F238E27FC236}">
                <a16:creationId xmlns:a16="http://schemas.microsoft.com/office/drawing/2014/main" id="{2E45A750-67BC-72BF-54A6-4CBA366D95DF}"/>
              </a:ext>
            </a:extLst>
          </p:cNvPr>
          <p:cNvSpPr/>
          <p:nvPr/>
        </p:nvSpPr>
        <p:spPr>
          <a:xfrm>
            <a:off x="15670757" y="3282915"/>
            <a:ext cx="1466843" cy="61555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4000" b="1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Corn</a:t>
            </a:r>
          </a:p>
        </p:txBody>
      </p:sp>
      <p:cxnSp>
        <p:nvCxnSpPr>
          <p:cNvPr id="2137" name="Conector de Seta Reta 2136">
            <a:extLst>
              <a:ext uri="{FF2B5EF4-FFF2-40B4-BE49-F238E27FC236}">
                <a16:creationId xmlns:a16="http://schemas.microsoft.com/office/drawing/2014/main" id="{4DC1A7EB-A6FE-8340-BC18-4EDBD5CCCAF4}"/>
              </a:ext>
            </a:extLst>
          </p:cNvPr>
          <p:cNvCxnSpPr>
            <a:cxnSpLocks/>
          </p:cNvCxnSpPr>
          <p:nvPr/>
        </p:nvCxnSpPr>
        <p:spPr>
          <a:xfrm>
            <a:off x="11128308" y="3626597"/>
            <a:ext cx="1164922" cy="0"/>
          </a:xfrm>
          <a:prstGeom prst="straightConnector1">
            <a:avLst/>
          </a:prstGeom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2139" name="Imagem 2138">
            <a:extLst>
              <a:ext uri="{FF2B5EF4-FFF2-40B4-BE49-F238E27FC236}">
                <a16:creationId xmlns:a16="http://schemas.microsoft.com/office/drawing/2014/main" id="{85BF6F4A-8802-3779-758E-47F92A20B9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6254" y="2083972"/>
            <a:ext cx="3169789" cy="3156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637735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FA9106-9AD0-4AF7-9A29-38CC4DE0B7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Imagem 24" descr="Diagrama&#10;&#10;O conteúdo gerado por IA pode estar incorreto.">
            <a:extLst>
              <a:ext uri="{FF2B5EF4-FFF2-40B4-BE49-F238E27FC236}">
                <a16:creationId xmlns:a16="http://schemas.microsoft.com/office/drawing/2014/main" id="{5C5A33F4-A113-3853-AC7E-79761DFC53C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1364" y="128247"/>
            <a:ext cx="1230606" cy="521240"/>
          </a:xfrm>
          <a:prstGeom prst="rect">
            <a:avLst/>
          </a:prstGeom>
        </p:spPr>
      </p:pic>
      <p:sp>
        <p:nvSpPr>
          <p:cNvPr id="88" name="TextBox 11">
            <a:extLst>
              <a:ext uri="{FF2B5EF4-FFF2-40B4-BE49-F238E27FC236}">
                <a16:creationId xmlns:a16="http://schemas.microsoft.com/office/drawing/2014/main" id="{D28C6691-4E5D-2B5C-13DB-4E8A78C6A7FC}"/>
              </a:ext>
            </a:extLst>
          </p:cNvPr>
          <p:cNvSpPr txBox="1"/>
          <p:nvPr/>
        </p:nvSpPr>
        <p:spPr>
          <a:xfrm>
            <a:off x="17920522" y="9713338"/>
            <a:ext cx="233638" cy="38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1"/>
              </a:lnSpc>
            </a:pPr>
            <a:r>
              <a:rPr lang="en-US" sz="2400" spc="235" dirty="0">
                <a:solidFill>
                  <a:srgbClr val="231F20"/>
                </a:solidFill>
                <a:latin typeface="Lato"/>
                <a:ea typeface="Lato"/>
                <a:cs typeface="Lato"/>
                <a:sym typeface="Lato"/>
              </a:rPr>
              <a:t>5</a:t>
            </a:r>
          </a:p>
        </p:txBody>
      </p:sp>
      <p:sp>
        <p:nvSpPr>
          <p:cNvPr id="2" name="Text 0">
            <a:extLst>
              <a:ext uri="{FF2B5EF4-FFF2-40B4-BE49-F238E27FC236}">
                <a16:creationId xmlns:a16="http://schemas.microsoft.com/office/drawing/2014/main" id="{E793B85C-7892-81B4-A789-029E7F462FE5}"/>
              </a:ext>
            </a:extLst>
          </p:cNvPr>
          <p:cNvSpPr/>
          <p:nvPr/>
        </p:nvSpPr>
        <p:spPr>
          <a:xfrm>
            <a:off x="571501" y="649487"/>
            <a:ext cx="7147791" cy="61555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4000" b="1" dirty="0">
                <a:solidFill>
                  <a:srgbClr val="B22232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TYPES OF SALIENCY MAPS</a:t>
            </a:r>
          </a:p>
        </p:txBody>
      </p:sp>
      <p:sp>
        <p:nvSpPr>
          <p:cNvPr id="4" name="Text 11">
            <a:extLst>
              <a:ext uri="{FF2B5EF4-FFF2-40B4-BE49-F238E27FC236}">
                <a16:creationId xmlns:a16="http://schemas.microsoft.com/office/drawing/2014/main" id="{4FDDA925-1EA3-CC53-216C-892A880A7FB5}"/>
              </a:ext>
            </a:extLst>
          </p:cNvPr>
          <p:cNvSpPr/>
          <p:nvPr/>
        </p:nvSpPr>
        <p:spPr>
          <a:xfrm>
            <a:off x="12115800" y="881310"/>
            <a:ext cx="4597250" cy="49244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endParaRPr lang="en-US" sz="3200" dirty="0">
              <a:solidFill>
                <a:srgbClr val="231F20"/>
              </a:solidFill>
              <a:latin typeface="Montserrat" pitchFamily="2" charset="0"/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BAE404BF-0C06-148F-EF08-09ABE90A9A32}"/>
              </a:ext>
            </a:extLst>
          </p:cNvPr>
          <p:cNvSpPr/>
          <p:nvPr/>
        </p:nvSpPr>
        <p:spPr>
          <a:xfrm>
            <a:off x="7315201" y="6317859"/>
            <a:ext cx="3581900" cy="3593953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A0731F5A-4013-18B6-9042-A372B40A366E}"/>
              </a:ext>
            </a:extLst>
          </p:cNvPr>
          <p:cNvGrpSpPr/>
          <p:nvPr/>
        </p:nvGrpSpPr>
        <p:grpSpPr>
          <a:xfrm>
            <a:off x="7467600" y="2247900"/>
            <a:ext cx="3352799" cy="2828329"/>
            <a:chOff x="7467600" y="2562821"/>
            <a:chExt cx="3352799" cy="2828329"/>
          </a:xfrm>
        </p:grpSpPr>
        <p:sp>
          <p:nvSpPr>
            <p:cNvPr id="7" name="Retângulo: Cantos Arredondados 6">
              <a:extLst>
                <a:ext uri="{FF2B5EF4-FFF2-40B4-BE49-F238E27FC236}">
                  <a16:creationId xmlns:a16="http://schemas.microsoft.com/office/drawing/2014/main" id="{D87BA194-0B80-D9CC-3CCD-92DA17CABB11}"/>
                </a:ext>
              </a:extLst>
            </p:cNvPr>
            <p:cNvSpPr/>
            <p:nvPr/>
          </p:nvSpPr>
          <p:spPr>
            <a:xfrm>
              <a:off x="7467600" y="2562821"/>
              <a:ext cx="3352799" cy="2828329"/>
            </a:xfrm>
            <a:prstGeom prst="roundRect">
              <a:avLst/>
            </a:prstGeom>
            <a:noFill/>
            <a:ln w="57150">
              <a:solidFill>
                <a:srgbClr val="0F150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luxograma: Conector 7">
              <a:extLst>
                <a:ext uri="{FF2B5EF4-FFF2-40B4-BE49-F238E27FC236}">
                  <a16:creationId xmlns:a16="http://schemas.microsoft.com/office/drawing/2014/main" id="{F91B994A-3CEB-3752-2D2B-A440ED3D162E}"/>
                </a:ext>
              </a:extLst>
            </p:cNvPr>
            <p:cNvSpPr/>
            <p:nvPr/>
          </p:nvSpPr>
          <p:spPr>
            <a:xfrm>
              <a:off x="7924800" y="3089970"/>
              <a:ext cx="545076" cy="533400"/>
            </a:xfrm>
            <a:prstGeom prst="flowChartConnector">
              <a:avLst/>
            </a:prstGeom>
            <a:noFill/>
            <a:ln w="76200">
              <a:solidFill>
                <a:srgbClr val="0F150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Conector reto 8">
              <a:extLst>
                <a:ext uri="{FF2B5EF4-FFF2-40B4-BE49-F238E27FC236}">
                  <a16:creationId xmlns:a16="http://schemas.microsoft.com/office/drawing/2014/main" id="{187432CF-F66C-1218-8E4A-019F489A9D39}"/>
                </a:ext>
              </a:extLst>
            </p:cNvPr>
            <p:cNvCxnSpPr>
              <a:cxnSpLocks/>
              <a:stCxn id="8" idx="6"/>
              <a:endCxn id="10" idx="2"/>
            </p:cNvCxnSpPr>
            <p:nvPr/>
          </p:nvCxnSpPr>
          <p:spPr>
            <a:xfrm flipV="1">
              <a:off x="8469876" y="3089970"/>
              <a:ext cx="521724" cy="266700"/>
            </a:xfrm>
            <a:prstGeom prst="line">
              <a:avLst/>
            </a:prstGeom>
            <a:ln w="57150">
              <a:solidFill>
                <a:srgbClr val="0F150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Fluxograma: Conector 9">
              <a:extLst>
                <a:ext uri="{FF2B5EF4-FFF2-40B4-BE49-F238E27FC236}">
                  <a16:creationId xmlns:a16="http://schemas.microsoft.com/office/drawing/2014/main" id="{1498D724-AE0F-41A8-E880-69C09130A2B9}"/>
                </a:ext>
              </a:extLst>
            </p:cNvPr>
            <p:cNvSpPr/>
            <p:nvPr/>
          </p:nvSpPr>
          <p:spPr>
            <a:xfrm>
              <a:off x="8991600" y="2823270"/>
              <a:ext cx="545076" cy="533400"/>
            </a:xfrm>
            <a:prstGeom prst="flowChartConnector">
              <a:avLst/>
            </a:prstGeom>
            <a:noFill/>
            <a:ln w="76200">
              <a:solidFill>
                <a:srgbClr val="0F150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luxograma: Conector 10">
              <a:extLst>
                <a:ext uri="{FF2B5EF4-FFF2-40B4-BE49-F238E27FC236}">
                  <a16:creationId xmlns:a16="http://schemas.microsoft.com/office/drawing/2014/main" id="{5C2B95DD-9F73-41ED-4890-9C8A6722F812}"/>
                </a:ext>
              </a:extLst>
            </p:cNvPr>
            <p:cNvSpPr/>
            <p:nvPr/>
          </p:nvSpPr>
          <p:spPr>
            <a:xfrm>
              <a:off x="9997563" y="3650585"/>
              <a:ext cx="545076" cy="533400"/>
            </a:xfrm>
            <a:prstGeom prst="flowChartConnector">
              <a:avLst/>
            </a:prstGeom>
            <a:noFill/>
            <a:ln w="76200">
              <a:solidFill>
                <a:srgbClr val="0F150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Fluxograma: Conector 11">
              <a:extLst>
                <a:ext uri="{FF2B5EF4-FFF2-40B4-BE49-F238E27FC236}">
                  <a16:creationId xmlns:a16="http://schemas.microsoft.com/office/drawing/2014/main" id="{06674E59-296E-9F5E-2D7E-A38701450696}"/>
                </a:ext>
              </a:extLst>
            </p:cNvPr>
            <p:cNvSpPr/>
            <p:nvPr/>
          </p:nvSpPr>
          <p:spPr>
            <a:xfrm>
              <a:off x="8991600" y="4533900"/>
              <a:ext cx="545076" cy="533400"/>
            </a:xfrm>
            <a:prstGeom prst="flowChartConnector">
              <a:avLst/>
            </a:prstGeom>
            <a:noFill/>
            <a:ln w="76200">
              <a:solidFill>
                <a:srgbClr val="0F150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luxograma: Conector 14">
              <a:extLst>
                <a:ext uri="{FF2B5EF4-FFF2-40B4-BE49-F238E27FC236}">
                  <a16:creationId xmlns:a16="http://schemas.microsoft.com/office/drawing/2014/main" id="{58149066-7E41-92DE-92D4-58828A3B6A45}"/>
                </a:ext>
              </a:extLst>
            </p:cNvPr>
            <p:cNvSpPr/>
            <p:nvPr/>
          </p:nvSpPr>
          <p:spPr>
            <a:xfrm>
              <a:off x="7907286" y="4112986"/>
              <a:ext cx="545076" cy="533400"/>
            </a:xfrm>
            <a:prstGeom prst="flowChartConnector">
              <a:avLst/>
            </a:prstGeom>
            <a:noFill/>
            <a:ln w="76200">
              <a:solidFill>
                <a:srgbClr val="0F150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luxograma: Conector 18">
              <a:extLst>
                <a:ext uri="{FF2B5EF4-FFF2-40B4-BE49-F238E27FC236}">
                  <a16:creationId xmlns:a16="http://schemas.microsoft.com/office/drawing/2014/main" id="{92BFCD44-614B-A887-FA4E-927C26D6BA39}"/>
                </a:ext>
              </a:extLst>
            </p:cNvPr>
            <p:cNvSpPr/>
            <p:nvPr/>
          </p:nvSpPr>
          <p:spPr>
            <a:xfrm>
              <a:off x="8991600" y="3641514"/>
              <a:ext cx="545076" cy="533400"/>
            </a:xfrm>
            <a:prstGeom prst="flowChartConnector">
              <a:avLst/>
            </a:prstGeom>
            <a:noFill/>
            <a:ln w="76200">
              <a:solidFill>
                <a:srgbClr val="0F150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" name="Conector reto 20">
              <a:extLst>
                <a:ext uri="{FF2B5EF4-FFF2-40B4-BE49-F238E27FC236}">
                  <a16:creationId xmlns:a16="http://schemas.microsoft.com/office/drawing/2014/main" id="{BC7A96F4-0CC1-30D1-E2A5-95365F0D7392}"/>
                </a:ext>
              </a:extLst>
            </p:cNvPr>
            <p:cNvCxnSpPr>
              <a:cxnSpLocks/>
              <a:stCxn id="15" idx="7"/>
              <a:endCxn id="10" idx="3"/>
            </p:cNvCxnSpPr>
            <p:nvPr/>
          </p:nvCxnSpPr>
          <p:spPr>
            <a:xfrm flipV="1">
              <a:off x="8372537" y="3278555"/>
              <a:ext cx="698888" cy="912546"/>
            </a:xfrm>
            <a:prstGeom prst="line">
              <a:avLst/>
            </a:prstGeom>
            <a:ln w="57150">
              <a:solidFill>
                <a:srgbClr val="0F150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ector reto 28">
              <a:extLst>
                <a:ext uri="{FF2B5EF4-FFF2-40B4-BE49-F238E27FC236}">
                  <a16:creationId xmlns:a16="http://schemas.microsoft.com/office/drawing/2014/main" id="{FFF9BDA6-EFEC-5A09-2F8D-A989A04418F0}"/>
                </a:ext>
              </a:extLst>
            </p:cNvPr>
            <p:cNvCxnSpPr>
              <a:cxnSpLocks/>
              <a:stCxn id="8" idx="5"/>
              <a:endCxn id="19" idx="1"/>
            </p:cNvCxnSpPr>
            <p:nvPr/>
          </p:nvCxnSpPr>
          <p:spPr>
            <a:xfrm>
              <a:off x="8390051" y="3545255"/>
              <a:ext cx="681374" cy="174374"/>
            </a:xfrm>
            <a:prstGeom prst="line">
              <a:avLst/>
            </a:prstGeom>
            <a:ln w="38100">
              <a:solidFill>
                <a:srgbClr val="0F150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ector reto 29">
              <a:extLst>
                <a:ext uri="{FF2B5EF4-FFF2-40B4-BE49-F238E27FC236}">
                  <a16:creationId xmlns:a16="http://schemas.microsoft.com/office/drawing/2014/main" id="{F297D584-77CC-A981-B5C3-A50EC3879860}"/>
                </a:ext>
              </a:extLst>
            </p:cNvPr>
            <p:cNvCxnSpPr>
              <a:cxnSpLocks/>
              <a:stCxn id="15" idx="6"/>
              <a:endCxn id="19" idx="3"/>
            </p:cNvCxnSpPr>
            <p:nvPr/>
          </p:nvCxnSpPr>
          <p:spPr>
            <a:xfrm flipV="1">
              <a:off x="8452362" y="4096799"/>
              <a:ext cx="619063" cy="282887"/>
            </a:xfrm>
            <a:prstGeom prst="line">
              <a:avLst/>
            </a:prstGeom>
            <a:ln w="38100">
              <a:solidFill>
                <a:srgbClr val="0F150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ector reto 30">
              <a:extLst>
                <a:ext uri="{FF2B5EF4-FFF2-40B4-BE49-F238E27FC236}">
                  <a16:creationId xmlns:a16="http://schemas.microsoft.com/office/drawing/2014/main" id="{091C5395-30C7-937F-6E71-7AB364F674D6}"/>
                </a:ext>
              </a:extLst>
            </p:cNvPr>
            <p:cNvCxnSpPr>
              <a:cxnSpLocks/>
              <a:stCxn id="15" idx="5"/>
              <a:endCxn id="12" idx="2"/>
            </p:cNvCxnSpPr>
            <p:nvPr/>
          </p:nvCxnSpPr>
          <p:spPr>
            <a:xfrm>
              <a:off x="8372537" y="4568271"/>
              <a:ext cx="619063" cy="232329"/>
            </a:xfrm>
            <a:prstGeom prst="line">
              <a:avLst/>
            </a:prstGeom>
            <a:ln w="57150">
              <a:solidFill>
                <a:srgbClr val="0F150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ector reto 31">
              <a:extLst>
                <a:ext uri="{FF2B5EF4-FFF2-40B4-BE49-F238E27FC236}">
                  <a16:creationId xmlns:a16="http://schemas.microsoft.com/office/drawing/2014/main" id="{4AC3DBF0-4A0A-4446-73BB-3AEBCCA7C9A5}"/>
                </a:ext>
              </a:extLst>
            </p:cNvPr>
            <p:cNvCxnSpPr>
              <a:cxnSpLocks/>
              <a:stCxn id="11" idx="3"/>
              <a:endCxn id="12" idx="7"/>
            </p:cNvCxnSpPr>
            <p:nvPr/>
          </p:nvCxnSpPr>
          <p:spPr>
            <a:xfrm flipH="1">
              <a:off x="9456851" y="4105870"/>
              <a:ext cx="620537" cy="506145"/>
            </a:xfrm>
            <a:prstGeom prst="line">
              <a:avLst/>
            </a:prstGeom>
            <a:ln w="57150">
              <a:solidFill>
                <a:srgbClr val="0F150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ector reto 33">
              <a:extLst>
                <a:ext uri="{FF2B5EF4-FFF2-40B4-BE49-F238E27FC236}">
                  <a16:creationId xmlns:a16="http://schemas.microsoft.com/office/drawing/2014/main" id="{743A6249-EA67-9C59-2785-CA3BA030C4DF}"/>
                </a:ext>
              </a:extLst>
            </p:cNvPr>
            <p:cNvCxnSpPr>
              <a:cxnSpLocks/>
              <a:stCxn id="11" idx="2"/>
              <a:endCxn id="19" idx="6"/>
            </p:cNvCxnSpPr>
            <p:nvPr/>
          </p:nvCxnSpPr>
          <p:spPr>
            <a:xfrm flipH="1" flipV="1">
              <a:off x="9536676" y="3908214"/>
              <a:ext cx="460887" cy="9071"/>
            </a:xfrm>
            <a:prstGeom prst="line">
              <a:avLst/>
            </a:prstGeom>
            <a:ln w="57150">
              <a:solidFill>
                <a:srgbClr val="0F150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ector reto 35">
              <a:extLst>
                <a:ext uri="{FF2B5EF4-FFF2-40B4-BE49-F238E27FC236}">
                  <a16:creationId xmlns:a16="http://schemas.microsoft.com/office/drawing/2014/main" id="{C45E0A9D-B3B7-5652-3EFC-9ECD65A84F36}"/>
                </a:ext>
              </a:extLst>
            </p:cNvPr>
            <p:cNvCxnSpPr>
              <a:cxnSpLocks/>
              <a:stCxn id="11" idx="1"/>
              <a:endCxn id="10" idx="6"/>
            </p:cNvCxnSpPr>
            <p:nvPr/>
          </p:nvCxnSpPr>
          <p:spPr>
            <a:xfrm flipH="1" flipV="1">
              <a:off x="9536676" y="3089970"/>
              <a:ext cx="540712" cy="638730"/>
            </a:xfrm>
            <a:prstGeom prst="line">
              <a:avLst/>
            </a:prstGeom>
            <a:ln w="57150">
              <a:solidFill>
                <a:srgbClr val="0F150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ector reto 37">
              <a:extLst>
                <a:ext uri="{FF2B5EF4-FFF2-40B4-BE49-F238E27FC236}">
                  <a16:creationId xmlns:a16="http://schemas.microsoft.com/office/drawing/2014/main" id="{7AC87B75-0FB8-576A-74BA-1DF4974CD7E2}"/>
                </a:ext>
              </a:extLst>
            </p:cNvPr>
            <p:cNvCxnSpPr>
              <a:cxnSpLocks/>
              <a:stCxn id="8" idx="4"/>
              <a:endCxn id="12" idx="1"/>
            </p:cNvCxnSpPr>
            <p:nvPr/>
          </p:nvCxnSpPr>
          <p:spPr>
            <a:xfrm>
              <a:off x="8197338" y="3623370"/>
              <a:ext cx="874087" cy="988645"/>
            </a:xfrm>
            <a:prstGeom prst="line">
              <a:avLst/>
            </a:prstGeom>
            <a:ln w="57150">
              <a:solidFill>
                <a:srgbClr val="0F150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Text 1">
            <a:extLst>
              <a:ext uri="{FF2B5EF4-FFF2-40B4-BE49-F238E27FC236}">
                <a16:creationId xmlns:a16="http://schemas.microsoft.com/office/drawing/2014/main" id="{4C760739-4B2B-6E38-5178-053E56419029}"/>
              </a:ext>
            </a:extLst>
          </p:cNvPr>
          <p:cNvSpPr/>
          <p:nvPr/>
        </p:nvSpPr>
        <p:spPr>
          <a:xfrm>
            <a:off x="7353050" y="5524746"/>
            <a:ext cx="3581900" cy="61555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4000" b="1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Gradient</a:t>
            </a:r>
            <a:endParaRPr lang="en-US" sz="4000" dirty="0">
              <a:solidFill>
                <a:srgbClr val="231F20"/>
              </a:solidFill>
              <a:latin typeface="Montserrat" pitchFamily="2" charset="0"/>
            </a:endParaRPr>
          </a:p>
        </p:txBody>
      </p:sp>
      <p:pic>
        <p:nvPicPr>
          <p:cNvPr id="42" name="Imagem 41" descr="\documentclass{article}&#10;\usepackage{amsmath}&#10;\pagestyle{empty}&#10;\begin{document}&#10;&#10;$E_{\text{grad}}(x) = \frac{\partial S_i}{\partial x}$&#10;&#10;\end{document}" title="IguanaTex Bitmap Display">
            <a:extLst>
              <a:ext uri="{FF2B5EF4-FFF2-40B4-BE49-F238E27FC236}">
                <a16:creationId xmlns:a16="http://schemas.microsoft.com/office/drawing/2014/main" id="{92460FA9-3661-74A2-2D80-4E18DE41ACB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5755" y="7614068"/>
            <a:ext cx="3909834" cy="773860"/>
          </a:xfrm>
          <a:prstGeom prst="rect">
            <a:avLst/>
          </a:prstGeom>
        </p:spPr>
      </p:pic>
      <p:sp>
        <p:nvSpPr>
          <p:cNvPr id="44" name="Retângulo 43">
            <a:extLst>
              <a:ext uri="{FF2B5EF4-FFF2-40B4-BE49-F238E27FC236}">
                <a16:creationId xmlns:a16="http://schemas.microsoft.com/office/drawing/2014/main" id="{0B85F9FD-B9FB-754D-58A1-5C610D6F317B}"/>
              </a:ext>
            </a:extLst>
          </p:cNvPr>
          <p:cNvSpPr/>
          <p:nvPr/>
        </p:nvSpPr>
        <p:spPr>
          <a:xfrm>
            <a:off x="1020107" y="7353299"/>
            <a:ext cx="5098793" cy="1295399"/>
          </a:xfrm>
          <a:prstGeom prst="rect">
            <a:avLst/>
          </a:prstGeom>
          <a:noFill/>
          <a:ln>
            <a:solidFill>
              <a:srgbClr val="0F150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 11">
            <a:extLst>
              <a:ext uri="{FF2B5EF4-FFF2-40B4-BE49-F238E27FC236}">
                <a16:creationId xmlns:a16="http://schemas.microsoft.com/office/drawing/2014/main" id="{F02BCBE1-8DF4-1B72-95A8-7D0214BBE2C8}"/>
              </a:ext>
            </a:extLst>
          </p:cNvPr>
          <p:cNvSpPr/>
          <p:nvPr/>
        </p:nvSpPr>
        <p:spPr>
          <a:xfrm>
            <a:off x="11710768" y="7221377"/>
            <a:ext cx="4597251" cy="147732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32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Perturbation direction of fastest ascent for the class logit</a:t>
            </a:r>
            <a:endParaRPr lang="en-US" sz="3200" dirty="0">
              <a:solidFill>
                <a:srgbClr val="231F20"/>
              </a:solidFill>
              <a:latin typeface="Montserrat" pitchFamily="2" charset="0"/>
            </a:endParaRPr>
          </a:p>
        </p:txBody>
      </p:sp>
      <p:cxnSp>
        <p:nvCxnSpPr>
          <p:cNvPr id="48" name="Conector de Seta Reta 47">
            <a:extLst>
              <a:ext uri="{FF2B5EF4-FFF2-40B4-BE49-F238E27FC236}">
                <a16:creationId xmlns:a16="http://schemas.microsoft.com/office/drawing/2014/main" id="{2FD30CB0-D015-9C19-DBCE-D72198F2373A}"/>
              </a:ext>
            </a:extLst>
          </p:cNvPr>
          <p:cNvCxnSpPr>
            <a:cxnSpLocks/>
          </p:cNvCxnSpPr>
          <p:nvPr/>
        </p:nvCxnSpPr>
        <p:spPr>
          <a:xfrm>
            <a:off x="5970191" y="3639193"/>
            <a:ext cx="1164922" cy="0"/>
          </a:xfrm>
          <a:prstGeom prst="straightConnector1">
            <a:avLst/>
          </a:prstGeom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49" name="Agrupar 48">
            <a:extLst>
              <a:ext uri="{FF2B5EF4-FFF2-40B4-BE49-F238E27FC236}">
                <a16:creationId xmlns:a16="http://schemas.microsoft.com/office/drawing/2014/main" id="{5965EF1F-E263-610E-183F-BC0381665A4E}"/>
              </a:ext>
            </a:extLst>
          </p:cNvPr>
          <p:cNvGrpSpPr/>
          <p:nvPr/>
        </p:nvGrpSpPr>
        <p:grpSpPr>
          <a:xfrm>
            <a:off x="12713994" y="2747664"/>
            <a:ext cx="2590800" cy="1981200"/>
            <a:chOff x="12268200" y="2552700"/>
            <a:chExt cx="2590800" cy="1981200"/>
          </a:xfrm>
        </p:grpSpPr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226445BC-8DB8-B883-31C4-6761CB18479E}"/>
                </a:ext>
              </a:extLst>
            </p:cNvPr>
            <p:cNvSpPr/>
            <p:nvPr/>
          </p:nvSpPr>
          <p:spPr>
            <a:xfrm>
              <a:off x="12287250" y="2823270"/>
              <a:ext cx="1466847" cy="455283"/>
            </a:xfrm>
            <a:prstGeom prst="rect">
              <a:avLst/>
            </a:prstGeom>
            <a:solidFill>
              <a:srgbClr val="DA3434"/>
            </a:solidFill>
            <a:ln>
              <a:noFill/>
            </a:ln>
            <a:effectLst>
              <a:outerShdw blurRad="76200" dist="12700" dir="2700000" sy="-23000" kx="-800400" algn="b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tângulo 51">
              <a:extLst>
                <a:ext uri="{FF2B5EF4-FFF2-40B4-BE49-F238E27FC236}">
                  <a16:creationId xmlns:a16="http://schemas.microsoft.com/office/drawing/2014/main" id="{5C659660-F66C-4BE5-0DAD-BEB958196ADB}"/>
                </a:ext>
              </a:extLst>
            </p:cNvPr>
            <p:cNvSpPr/>
            <p:nvPr/>
          </p:nvSpPr>
          <p:spPr>
            <a:xfrm>
              <a:off x="12316280" y="3395728"/>
              <a:ext cx="409120" cy="455283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  <a:effectLst>
              <a:outerShdw blurRad="76200" dist="12700" dir="2700000" sy="-23000" kx="-800400" algn="b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tângulo 52">
              <a:extLst>
                <a:ext uri="{FF2B5EF4-FFF2-40B4-BE49-F238E27FC236}">
                  <a16:creationId xmlns:a16="http://schemas.microsoft.com/office/drawing/2014/main" id="{7244BB70-9834-7815-F270-B2C7FBBF1EB6}"/>
                </a:ext>
              </a:extLst>
            </p:cNvPr>
            <p:cNvSpPr/>
            <p:nvPr/>
          </p:nvSpPr>
          <p:spPr>
            <a:xfrm>
              <a:off x="12316280" y="3963459"/>
              <a:ext cx="2542719" cy="455283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>
              <a:outerShdw blurRad="76200" dist="12700" dir="2700000" sy="-23000" kx="-800400" algn="b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5" name="Agrupar 54">
              <a:extLst>
                <a:ext uri="{FF2B5EF4-FFF2-40B4-BE49-F238E27FC236}">
                  <a16:creationId xmlns:a16="http://schemas.microsoft.com/office/drawing/2014/main" id="{6D735373-A51D-AAD3-3153-B9F5CE3C30EA}"/>
                </a:ext>
              </a:extLst>
            </p:cNvPr>
            <p:cNvGrpSpPr/>
            <p:nvPr/>
          </p:nvGrpSpPr>
          <p:grpSpPr>
            <a:xfrm>
              <a:off x="12268200" y="2552700"/>
              <a:ext cx="2590800" cy="1981200"/>
              <a:chOff x="10439400" y="2933700"/>
              <a:chExt cx="2590800" cy="1981200"/>
            </a:xfrm>
          </p:grpSpPr>
          <p:cxnSp>
            <p:nvCxnSpPr>
              <p:cNvPr id="56" name="Conector reto 55">
                <a:extLst>
                  <a:ext uri="{FF2B5EF4-FFF2-40B4-BE49-F238E27FC236}">
                    <a16:creationId xmlns:a16="http://schemas.microsoft.com/office/drawing/2014/main" id="{3F854045-9CB8-73A1-39C9-6D241CF099D5}"/>
                  </a:ext>
                </a:extLst>
              </p:cNvPr>
              <p:cNvCxnSpPr/>
              <p:nvPr/>
            </p:nvCxnSpPr>
            <p:spPr>
              <a:xfrm flipV="1">
                <a:off x="10458450" y="2933700"/>
                <a:ext cx="0" cy="1981200"/>
              </a:xfrm>
              <a:prstGeom prst="line">
                <a:avLst/>
              </a:prstGeom>
              <a:ln w="57150">
                <a:solidFill>
                  <a:srgbClr val="231F2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Conector reto 57">
                <a:extLst>
                  <a:ext uri="{FF2B5EF4-FFF2-40B4-BE49-F238E27FC236}">
                    <a16:creationId xmlns:a16="http://schemas.microsoft.com/office/drawing/2014/main" id="{21AC3A45-465F-F58C-9CCA-B316F1527D6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439400" y="2933700"/>
                <a:ext cx="2590800" cy="0"/>
              </a:xfrm>
              <a:prstGeom prst="line">
                <a:avLst/>
              </a:prstGeom>
              <a:ln w="57150">
                <a:solidFill>
                  <a:srgbClr val="231F2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9" name="Text 1">
            <a:extLst>
              <a:ext uri="{FF2B5EF4-FFF2-40B4-BE49-F238E27FC236}">
                <a16:creationId xmlns:a16="http://schemas.microsoft.com/office/drawing/2014/main" id="{8612630F-83E7-D336-B397-56506DDB9929}"/>
              </a:ext>
            </a:extLst>
          </p:cNvPr>
          <p:cNvSpPr/>
          <p:nvPr/>
        </p:nvSpPr>
        <p:spPr>
          <a:xfrm>
            <a:off x="15670758" y="3282915"/>
            <a:ext cx="1230606" cy="61555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4000" b="1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Dog</a:t>
            </a:r>
          </a:p>
        </p:txBody>
      </p:sp>
      <p:cxnSp>
        <p:nvCxnSpPr>
          <p:cNvPr id="65" name="Conector de Seta Reta 64">
            <a:extLst>
              <a:ext uri="{FF2B5EF4-FFF2-40B4-BE49-F238E27FC236}">
                <a16:creationId xmlns:a16="http://schemas.microsoft.com/office/drawing/2014/main" id="{ED0E89E3-6974-1880-3FA8-3E463A7DD7EE}"/>
              </a:ext>
            </a:extLst>
          </p:cNvPr>
          <p:cNvCxnSpPr>
            <a:cxnSpLocks/>
          </p:cNvCxnSpPr>
          <p:nvPr/>
        </p:nvCxnSpPr>
        <p:spPr>
          <a:xfrm>
            <a:off x="11128308" y="3626597"/>
            <a:ext cx="1164922" cy="0"/>
          </a:xfrm>
          <a:prstGeom prst="straightConnector1">
            <a:avLst/>
          </a:prstGeom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3" name="Imagem 12">
            <a:extLst>
              <a:ext uri="{FF2B5EF4-FFF2-40B4-BE49-F238E27FC236}">
                <a16:creationId xmlns:a16="http://schemas.microsoft.com/office/drawing/2014/main" id="{8B2E18D0-6506-E59D-54CA-41FE2113FC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6655" y="2247900"/>
            <a:ext cx="3001916" cy="3010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2128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0BA98C-281A-D8A3-ECC2-07D167B05B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BBAC53B8-A94B-828E-9721-0AB32A5C0C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1" y="6329892"/>
            <a:ext cx="3577372" cy="3597755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5AE0E29C-AE9B-C5F6-2344-E4CB284BF43C}"/>
              </a:ext>
            </a:extLst>
          </p:cNvPr>
          <p:cNvSpPr/>
          <p:nvPr/>
        </p:nvSpPr>
        <p:spPr>
          <a:xfrm>
            <a:off x="7315201" y="6317859"/>
            <a:ext cx="3581900" cy="3593953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m 4" descr="Diagrama&#10;&#10;O conteúdo gerado por IA pode estar incorreto.">
            <a:extLst>
              <a:ext uri="{FF2B5EF4-FFF2-40B4-BE49-F238E27FC236}">
                <a16:creationId xmlns:a16="http://schemas.microsoft.com/office/drawing/2014/main" id="{C19592FD-4F0C-89A3-D701-06F826E1FB8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1364" y="128247"/>
            <a:ext cx="1230606" cy="521240"/>
          </a:xfrm>
          <a:prstGeom prst="rect">
            <a:avLst/>
          </a:prstGeom>
        </p:spPr>
      </p:pic>
      <p:sp>
        <p:nvSpPr>
          <p:cNvPr id="6" name="Text 0">
            <a:extLst>
              <a:ext uri="{FF2B5EF4-FFF2-40B4-BE49-F238E27FC236}">
                <a16:creationId xmlns:a16="http://schemas.microsoft.com/office/drawing/2014/main" id="{62C6C9DE-9E2A-B115-72D3-AE6AC4CC37A9}"/>
              </a:ext>
            </a:extLst>
          </p:cNvPr>
          <p:cNvSpPr/>
          <p:nvPr/>
        </p:nvSpPr>
        <p:spPr>
          <a:xfrm>
            <a:off x="571501" y="649487"/>
            <a:ext cx="7147791" cy="61555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4000" b="1" dirty="0">
                <a:solidFill>
                  <a:srgbClr val="B22232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TYPES OF SALIENCY MAPS</a:t>
            </a:r>
          </a:p>
        </p:txBody>
      </p: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8EBE4FA1-D736-0306-7BD6-F47AE3EBC549}"/>
              </a:ext>
            </a:extLst>
          </p:cNvPr>
          <p:cNvGrpSpPr/>
          <p:nvPr/>
        </p:nvGrpSpPr>
        <p:grpSpPr>
          <a:xfrm>
            <a:off x="7467600" y="2247900"/>
            <a:ext cx="3352799" cy="2828329"/>
            <a:chOff x="7467600" y="2562821"/>
            <a:chExt cx="3352799" cy="2828329"/>
          </a:xfrm>
        </p:grpSpPr>
        <p:sp>
          <p:nvSpPr>
            <p:cNvPr id="16" name="Retângulo: Cantos Arredondados 15">
              <a:extLst>
                <a:ext uri="{FF2B5EF4-FFF2-40B4-BE49-F238E27FC236}">
                  <a16:creationId xmlns:a16="http://schemas.microsoft.com/office/drawing/2014/main" id="{78F941A4-9F2F-B503-9989-93E0ECF0B997}"/>
                </a:ext>
              </a:extLst>
            </p:cNvPr>
            <p:cNvSpPr/>
            <p:nvPr/>
          </p:nvSpPr>
          <p:spPr>
            <a:xfrm>
              <a:off x="7467600" y="2562821"/>
              <a:ext cx="3352799" cy="2828329"/>
            </a:xfrm>
            <a:prstGeom prst="roundRect">
              <a:avLst/>
            </a:prstGeom>
            <a:noFill/>
            <a:ln w="57150">
              <a:solidFill>
                <a:srgbClr val="0F150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luxograma: Conector 16">
              <a:extLst>
                <a:ext uri="{FF2B5EF4-FFF2-40B4-BE49-F238E27FC236}">
                  <a16:creationId xmlns:a16="http://schemas.microsoft.com/office/drawing/2014/main" id="{DD7ADA06-4D28-CB4D-BB62-78164CB9690D}"/>
                </a:ext>
              </a:extLst>
            </p:cNvPr>
            <p:cNvSpPr/>
            <p:nvPr/>
          </p:nvSpPr>
          <p:spPr>
            <a:xfrm>
              <a:off x="7924800" y="3089970"/>
              <a:ext cx="545076" cy="533400"/>
            </a:xfrm>
            <a:prstGeom prst="flowChartConnector">
              <a:avLst/>
            </a:prstGeom>
            <a:noFill/>
            <a:ln w="76200">
              <a:solidFill>
                <a:srgbClr val="0F150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" name="Conector reto 17">
              <a:extLst>
                <a:ext uri="{FF2B5EF4-FFF2-40B4-BE49-F238E27FC236}">
                  <a16:creationId xmlns:a16="http://schemas.microsoft.com/office/drawing/2014/main" id="{457806B7-E3B5-2A0E-9D0D-D6C6A4063453}"/>
                </a:ext>
              </a:extLst>
            </p:cNvPr>
            <p:cNvCxnSpPr>
              <a:cxnSpLocks/>
              <a:stCxn id="17" idx="6"/>
              <a:endCxn id="19" idx="2"/>
            </p:cNvCxnSpPr>
            <p:nvPr/>
          </p:nvCxnSpPr>
          <p:spPr>
            <a:xfrm flipV="1">
              <a:off x="8469876" y="3089970"/>
              <a:ext cx="521724" cy="266700"/>
            </a:xfrm>
            <a:prstGeom prst="line">
              <a:avLst/>
            </a:prstGeom>
            <a:ln w="57150">
              <a:solidFill>
                <a:srgbClr val="0F150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Fluxograma: Conector 18">
              <a:extLst>
                <a:ext uri="{FF2B5EF4-FFF2-40B4-BE49-F238E27FC236}">
                  <a16:creationId xmlns:a16="http://schemas.microsoft.com/office/drawing/2014/main" id="{378F28FD-5C53-F87A-0601-3018B042C4C9}"/>
                </a:ext>
              </a:extLst>
            </p:cNvPr>
            <p:cNvSpPr/>
            <p:nvPr/>
          </p:nvSpPr>
          <p:spPr>
            <a:xfrm>
              <a:off x="8991600" y="2823270"/>
              <a:ext cx="545076" cy="533400"/>
            </a:xfrm>
            <a:prstGeom prst="flowChartConnector">
              <a:avLst/>
            </a:prstGeom>
            <a:noFill/>
            <a:ln w="76200">
              <a:solidFill>
                <a:srgbClr val="0F150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luxograma: Conector 19">
              <a:extLst>
                <a:ext uri="{FF2B5EF4-FFF2-40B4-BE49-F238E27FC236}">
                  <a16:creationId xmlns:a16="http://schemas.microsoft.com/office/drawing/2014/main" id="{00993B3A-6AE4-9802-4441-75DB6A8AF0ED}"/>
                </a:ext>
              </a:extLst>
            </p:cNvPr>
            <p:cNvSpPr/>
            <p:nvPr/>
          </p:nvSpPr>
          <p:spPr>
            <a:xfrm>
              <a:off x="9997563" y="3650585"/>
              <a:ext cx="545076" cy="533400"/>
            </a:xfrm>
            <a:prstGeom prst="flowChartConnector">
              <a:avLst/>
            </a:prstGeom>
            <a:noFill/>
            <a:ln w="76200">
              <a:solidFill>
                <a:srgbClr val="0F150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Fluxograma: Conector 20">
              <a:extLst>
                <a:ext uri="{FF2B5EF4-FFF2-40B4-BE49-F238E27FC236}">
                  <a16:creationId xmlns:a16="http://schemas.microsoft.com/office/drawing/2014/main" id="{6FDAD913-1277-7A42-6E91-7A57E0CD7ADC}"/>
                </a:ext>
              </a:extLst>
            </p:cNvPr>
            <p:cNvSpPr/>
            <p:nvPr/>
          </p:nvSpPr>
          <p:spPr>
            <a:xfrm>
              <a:off x="8991600" y="4533900"/>
              <a:ext cx="545076" cy="533400"/>
            </a:xfrm>
            <a:prstGeom prst="flowChartConnector">
              <a:avLst/>
            </a:prstGeom>
            <a:noFill/>
            <a:ln w="76200">
              <a:solidFill>
                <a:srgbClr val="0F150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luxograma: Conector 21">
              <a:extLst>
                <a:ext uri="{FF2B5EF4-FFF2-40B4-BE49-F238E27FC236}">
                  <a16:creationId xmlns:a16="http://schemas.microsoft.com/office/drawing/2014/main" id="{38871800-C18B-68D4-8862-4B0BE508D10F}"/>
                </a:ext>
              </a:extLst>
            </p:cNvPr>
            <p:cNvSpPr/>
            <p:nvPr/>
          </p:nvSpPr>
          <p:spPr>
            <a:xfrm>
              <a:off x="7907286" y="4112986"/>
              <a:ext cx="545076" cy="533400"/>
            </a:xfrm>
            <a:prstGeom prst="flowChartConnector">
              <a:avLst/>
            </a:prstGeom>
            <a:noFill/>
            <a:ln w="76200">
              <a:solidFill>
                <a:srgbClr val="0F150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luxograma: Conector 22">
              <a:extLst>
                <a:ext uri="{FF2B5EF4-FFF2-40B4-BE49-F238E27FC236}">
                  <a16:creationId xmlns:a16="http://schemas.microsoft.com/office/drawing/2014/main" id="{797F2A5E-DE96-B16E-E836-0BF29E06761E}"/>
                </a:ext>
              </a:extLst>
            </p:cNvPr>
            <p:cNvSpPr/>
            <p:nvPr/>
          </p:nvSpPr>
          <p:spPr>
            <a:xfrm>
              <a:off x="8991600" y="3641514"/>
              <a:ext cx="545076" cy="533400"/>
            </a:xfrm>
            <a:prstGeom prst="flowChartConnector">
              <a:avLst/>
            </a:prstGeom>
            <a:noFill/>
            <a:ln w="76200">
              <a:solidFill>
                <a:srgbClr val="0F150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Conector reto 23">
              <a:extLst>
                <a:ext uri="{FF2B5EF4-FFF2-40B4-BE49-F238E27FC236}">
                  <a16:creationId xmlns:a16="http://schemas.microsoft.com/office/drawing/2014/main" id="{81E25BBF-2546-7601-6E45-A35CF84CA328}"/>
                </a:ext>
              </a:extLst>
            </p:cNvPr>
            <p:cNvCxnSpPr>
              <a:cxnSpLocks/>
              <a:stCxn id="22" idx="7"/>
              <a:endCxn id="19" idx="3"/>
            </p:cNvCxnSpPr>
            <p:nvPr/>
          </p:nvCxnSpPr>
          <p:spPr>
            <a:xfrm flipV="1">
              <a:off x="8372537" y="3278555"/>
              <a:ext cx="698888" cy="912546"/>
            </a:xfrm>
            <a:prstGeom prst="line">
              <a:avLst/>
            </a:prstGeom>
            <a:ln w="57150">
              <a:solidFill>
                <a:srgbClr val="0F150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ector reto 24">
              <a:extLst>
                <a:ext uri="{FF2B5EF4-FFF2-40B4-BE49-F238E27FC236}">
                  <a16:creationId xmlns:a16="http://schemas.microsoft.com/office/drawing/2014/main" id="{379439E5-1ECF-C310-9E83-6029C91F1451}"/>
                </a:ext>
              </a:extLst>
            </p:cNvPr>
            <p:cNvCxnSpPr>
              <a:cxnSpLocks/>
              <a:stCxn id="17" idx="5"/>
              <a:endCxn id="23" idx="1"/>
            </p:cNvCxnSpPr>
            <p:nvPr/>
          </p:nvCxnSpPr>
          <p:spPr>
            <a:xfrm>
              <a:off x="8390051" y="3545255"/>
              <a:ext cx="681374" cy="174374"/>
            </a:xfrm>
            <a:prstGeom prst="line">
              <a:avLst/>
            </a:prstGeom>
            <a:ln w="38100">
              <a:solidFill>
                <a:srgbClr val="0F150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ector reto 25">
              <a:extLst>
                <a:ext uri="{FF2B5EF4-FFF2-40B4-BE49-F238E27FC236}">
                  <a16:creationId xmlns:a16="http://schemas.microsoft.com/office/drawing/2014/main" id="{2A273556-553A-0E92-D79C-6299E7046A9D}"/>
                </a:ext>
              </a:extLst>
            </p:cNvPr>
            <p:cNvCxnSpPr>
              <a:cxnSpLocks/>
              <a:stCxn id="22" idx="6"/>
              <a:endCxn id="23" idx="3"/>
            </p:cNvCxnSpPr>
            <p:nvPr/>
          </p:nvCxnSpPr>
          <p:spPr>
            <a:xfrm flipV="1">
              <a:off x="8452362" y="4096799"/>
              <a:ext cx="619063" cy="282887"/>
            </a:xfrm>
            <a:prstGeom prst="line">
              <a:avLst/>
            </a:prstGeom>
            <a:ln w="38100">
              <a:solidFill>
                <a:srgbClr val="0F150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ector reto 26">
              <a:extLst>
                <a:ext uri="{FF2B5EF4-FFF2-40B4-BE49-F238E27FC236}">
                  <a16:creationId xmlns:a16="http://schemas.microsoft.com/office/drawing/2014/main" id="{44D19A32-8A63-309D-1024-4A4A3940FBFE}"/>
                </a:ext>
              </a:extLst>
            </p:cNvPr>
            <p:cNvCxnSpPr>
              <a:cxnSpLocks/>
              <a:stCxn id="22" idx="5"/>
              <a:endCxn id="21" idx="2"/>
            </p:cNvCxnSpPr>
            <p:nvPr/>
          </p:nvCxnSpPr>
          <p:spPr>
            <a:xfrm>
              <a:off x="8372537" y="4568271"/>
              <a:ext cx="619063" cy="232329"/>
            </a:xfrm>
            <a:prstGeom prst="line">
              <a:avLst/>
            </a:prstGeom>
            <a:ln w="57150">
              <a:solidFill>
                <a:srgbClr val="0F150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ector reto 27">
              <a:extLst>
                <a:ext uri="{FF2B5EF4-FFF2-40B4-BE49-F238E27FC236}">
                  <a16:creationId xmlns:a16="http://schemas.microsoft.com/office/drawing/2014/main" id="{DC7856A9-3962-C238-4134-45A4C5409F3A}"/>
                </a:ext>
              </a:extLst>
            </p:cNvPr>
            <p:cNvCxnSpPr>
              <a:cxnSpLocks/>
              <a:stCxn id="20" idx="3"/>
              <a:endCxn id="21" idx="7"/>
            </p:cNvCxnSpPr>
            <p:nvPr/>
          </p:nvCxnSpPr>
          <p:spPr>
            <a:xfrm flipH="1">
              <a:off x="9456851" y="4105870"/>
              <a:ext cx="620537" cy="506145"/>
            </a:xfrm>
            <a:prstGeom prst="line">
              <a:avLst/>
            </a:prstGeom>
            <a:ln w="57150">
              <a:solidFill>
                <a:srgbClr val="0F150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ector reto 28">
              <a:extLst>
                <a:ext uri="{FF2B5EF4-FFF2-40B4-BE49-F238E27FC236}">
                  <a16:creationId xmlns:a16="http://schemas.microsoft.com/office/drawing/2014/main" id="{422CB5E7-1870-7C59-48C6-A1AFDCD470B3}"/>
                </a:ext>
              </a:extLst>
            </p:cNvPr>
            <p:cNvCxnSpPr>
              <a:cxnSpLocks/>
              <a:stCxn id="20" idx="2"/>
              <a:endCxn id="23" idx="6"/>
            </p:cNvCxnSpPr>
            <p:nvPr/>
          </p:nvCxnSpPr>
          <p:spPr>
            <a:xfrm flipH="1" flipV="1">
              <a:off x="9536676" y="3908214"/>
              <a:ext cx="460887" cy="9071"/>
            </a:xfrm>
            <a:prstGeom prst="line">
              <a:avLst/>
            </a:prstGeom>
            <a:ln w="57150">
              <a:solidFill>
                <a:srgbClr val="0F150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ector reto 29">
              <a:extLst>
                <a:ext uri="{FF2B5EF4-FFF2-40B4-BE49-F238E27FC236}">
                  <a16:creationId xmlns:a16="http://schemas.microsoft.com/office/drawing/2014/main" id="{F0A17269-F824-06BC-CB31-2186F76B9041}"/>
                </a:ext>
              </a:extLst>
            </p:cNvPr>
            <p:cNvCxnSpPr>
              <a:cxnSpLocks/>
              <a:stCxn id="20" idx="1"/>
              <a:endCxn id="19" idx="6"/>
            </p:cNvCxnSpPr>
            <p:nvPr/>
          </p:nvCxnSpPr>
          <p:spPr>
            <a:xfrm flipH="1" flipV="1">
              <a:off x="9536676" y="3089970"/>
              <a:ext cx="540712" cy="638730"/>
            </a:xfrm>
            <a:prstGeom prst="line">
              <a:avLst/>
            </a:prstGeom>
            <a:ln w="57150">
              <a:solidFill>
                <a:srgbClr val="0F150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ector reto 30">
              <a:extLst>
                <a:ext uri="{FF2B5EF4-FFF2-40B4-BE49-F238E27FC236}">
                  <a16:creationId xmlns:a16="http://schemas.microsoft.com/office/drawing/2014/main" id="{D6F00CCE-F395-2F7F-4200-181336079924}"/>
                </a:ext>
              </a:extLst>
            </p:cNvPr>
            <p:cNvCxnSpPr>
              <a:cxnSpLocks/>
              <a:stCxn id="17" idx="4"/>
              <a:endCxn id="21" idx="1"/>
            </p:cNvCxnSpPr>
            <p:nvPr/>
          </p:nvCxnSpPr>
          <p:spPr>
            <a:xfrm>
              <a:off x="8197338" y="3623370"/>
              <a:ext cx="874087" cy="988645"/>
            </a:xfrm>
            <a:prstGeom prst="line">
              <a:avLst/>
            </a:prstGeom>
            <a:ln w="57150">
              <a:solidFill>
                <a:srgbClr val="0F150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Text 1 1">
            <a:extLst>
              <a:ext uri="{FF2B5EF4-FFF2-40B4-BE49-F238E27FC236}">
                <a16:creationId xmlns:a16="http://schemas.microsoft.com/office/drawing/2014/main" id="{DB7E1772-7B83-F288-D664-7DB3B27682E1}"/>
              </a:ext>
            </a:extLst>
          </p:cNvPr>
          <p:cNvSpPr/>
          <p:nvPr/>
        </p:nvSpPr>
        <p:spPr>
          <a:xfrm>
            <a:off x="7353050" y="5524746"/>
            <a:ext cx="3581900" cy="61555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4000" b="1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SmoothGrad</a:t>
            </a:r>
            <a:endParaRPr lang="en-US" sz="4000" dirty="0">
              <a:solidFill>
                <a:srgbClr val="231F20"/>
              </a:solidFill>
              <a:latin typeface="Montserrat" pitchFamily="2" charset="0"/>
            </a:endParaRPr>
          </a:p>
        </p:txBody>
      </p:sp>
      <p:pic>
        <p:nvPicPr>
          <p:cNvPr id="57" name="Imagem 56" descr="\documentclass{article}&#10;\usepackage{amsmath}&#10;\pagestyle{empty}&#10;\begin{document}&#10;&#10;$E_{sg}(x) = \frac{1}{N} \sum_{i=1}^{N} E(x + g_i),$&#10;&#10;\end{document}" title="IguanaTex Bitmap Display">
            <a:extLst>
              <a:ext uri="{FF2B5EF4-FFF2-40B4-BE49-F238E27FC236}">
                <a16:creationId xmlns:a16="http://schemas.microsoft.com/office/drawing/2014/main" id="{F60C818F-2A31-63E0-D127-B3956F124A5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266" y="7753009"/>
            <a:ext cx="4774926" cy="514691"/>
          </a:xfrm>
          <a:prstGeom prst="rect">
            <a:avLst/>
          </a:prstGeom>
        </p:spPr>
      </p:pic>
      <p:sp>
        <p:nvSpPr>
          <p:cNvPr id="39" name="Retângulo 38">
            <a:extLst>
              <a:ext uri="{FF2B5EF4-FFF2-40B4-BE49-F238E27FC236}">
                <a16:creationId xmlns:a16="http://schemas.microsoft.com/office/drawing/2014/main" id="{D360E25B-84D6-3661-7474-1D4853F564BD}"/>
              </a:ext>
            </a:extLst>
          </p:cNvPr>
          <p:cNvSpPr/>
          <p:nvPr/>
        </p:nvSpPr>
        <p:spPr>
          <a:xfrm>
            <a:off x="1020107" y="7353299"/>
            <a:ext cx="5098793" cy="1295399"/>
          </a:xfrm>
          <a:prstGeom prst="rect">
            <a:avLst/>
          </a:prstGeom>
          <a:noFill/>
          <a:ln>
            <a:solidFill>
              <a:srgbClr val="0F150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11">
            <a:extLst>
              <a:ext uri="{FF2B5EF4-FFF2-40B4-BE49-F238E27FC236}">
                <a16:creationId xmlns:a16="http://schemas.microsoft.com/office/drawing/2014/main" id="{1A682C7A-72C1-E12B-0001-7CFAED74EBB4}"/>
              </a:ext>
            </a:extLst>
          </p:cNvPr>
          <p:cNvSpPr txBox="1"/>
          <p:nvPr/>
        </p:nvSpPr>
        <p:spPr>
          <a:xfrm>
            <a:off x="17920522" y="9713338"/>
            <a:ext cx="233638" cy="38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1"/>
              </a:lnSpc>
            </a:pPr>
            <a:r>
              <a:rPr lang="en-US" sz="2400" spc="235" dirty="0">
                <a:solidFill>
                  <a:srgbClr val="231F20"/>
                </a:solidFill>
                <a:latin typeface="Lato"/>
                <a:ea typeface="Lato"/>
                <a:cs typeface="Lato"/>
                <a:sym typeface="Lato"/>
              </a:rPr>
              <a:t>6</a:t>
            </a:r>
          </a:p>
        </p:txBody>
      </p:sp>
      <p:sp>
        <p:nvSpPr>
          <p:cNvPr id="41" name="Text 11">
            <a:extLst>
              <a:ext uri="{FF2B5EF4-FFF2-40B4-BE49-F238E27FC236}">
                <a16:creationId xmlns:a16="http://schemas.microsoft.com/office/drawing/2014/main" id="{8142330B-0F22-DB7B-8F07-CFAFC56956E5}"/>
              </a:ext>
            </a:extLst>
          </p:cNvPr>
          <p:cNvSpPr/>
          <p:nvPr/>
        </p:nvSpPr>
        <p:spPr>
          <a:xfrm>
            <a:off x="11710768" y="7467598"/>
            <a:ext cx="5557123" cy="98488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32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Average saliency using inputs with Gaussian noise</a:t>
            </a:r>
            <a:endParaRPr lang="en-US" sz="3200" dirty="0">
              <a:solidFill>
                <a:srgbClr val="231F20"/>
              </a:solidFill>
              <a:latin typeface="Montserrat" pitchFamily="2" charset="0"/>
            </a:endParaRPr>
          </a:p>
        </p:txBody>
      </p:sp>
      <p:cxnSp>
        <p:nvCxnSpPr>
          <p:cNvPr id="43" name="Conector de Seta Reta 42">
            <a:extLst>
              <a:ext uri="{FF2B5EF4-FFF2-40B4-BE49-F238E27FC236}">
                <a16:creationId xmlns:a16="http://schemas.microsoft.com/office/drawing/2014/main" id="{656206E2-B78F-FF5E-8A2B-7946CE77FF3D}"/>
              </a:ext>
            </a:extLst>
          </p:cNvPr>
          <p:cNvCxnSpPr>
            <a:cxnSpLocks/>
          </p:cNvCxnSpPr>
          <p:nvPr/>
        </p:nvCxnSpPr>
        <p:spPr>
          <a:xfrm>
            <a:off x="5970191" y="3639193"/>
            <a:ext cx="1164922" cy="0"/>
          </a:xfrm>
          <a:prstGeom prst="straightConnector1">
            <a:avLst/>
          </a:prstGeom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44" name="Agrupar 43">
            <a:extLst>
              <a:ext uri="{FF2B5EF4-FFF2-40B4-BE49-F238E27FC236}">
                <a16:creationId xmlns:a16="http://schemas.microsoft.com/office/drawing/2014/main" id="{CD3490CB-CE68-683B-4792-2B416A6C2A8A}"/>
              </a:ext>
            </a:extLst>
          </p:cNvPr>
          <p:cNvGrpSpPr/>
          <p:nvPr/>
        </p:nvGrpSpPr>
        <p:grpSpPr>
          <a:xfrm>
            <a:off x="12713994" y="2747664"/>
            <a:ext cx="2590800" cy="1981200"/>
            <a:chOff x="12268200" y="2552700"/>
            <a:chExt cx="2590800" cy="1981200"/>
          </a:xfrm>
        </p:grpSpPr>
        <p:sp>
          <p:nvSpPr>
            <p:cNvPr id="45" name="Retângulo 44">
              <a:extLst>
                <a:ext uri="{FF2B5EF4-FFF2-40B4-BE49-F238E27FC236}">
                  <a16:creationId xmlns:a16="http://schemas.microsoft.com/office/drawing/2014/main" id="{096EF678-E1AC-7963-3B00-BB01968396D2}"/>
                </a:ext>
              </a:extLst>
            </p:cNvPr>
            <p:cNvSpPr/>
            <p:nvPr/>
          </p:nvSpPr>
          <p:spPr>
            <a:xfrm>
              <a:off x="12287250" y="2823270"/>
              <a:ext cx="1466847" cy="455283"/>
            </a:xfrm>
            <a:prstGeom prst="rect">
              <a:avLst/>
            </a:prstGeom>
            <a:solidFill>
              <a:srgbClr val="DA3434"/>
            </a:solidFill>
            <a:ln>
              <a:noFill/>
            </a:ln>
            <a:effectLst>
              <a:outerShdw blurRad="76200" dist="12700" dir="2700000" sy="-23000" kx="-800400" algn="b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tângulo 45">
              <a:extLst>
                <a:ext uri="{FF2B5EF4-FFF2-40B4-BE49-F238E27FC236}">
                  <a16:creationId xmlns:a16="http://schemas.microsoft.com/office/drawing/2014/main" id="{476ECCC5-2A54-B56B-15B9-830CAE9B0F8D}"/>
                </a:ext>
              </a:extLst>
            </p:cNvPr>
            <p:cNvSpPr/>
            <p:nvPr/>
          </p:nvSpPr>
          <p:spPr>
            <a:xfrm>
              <a:off x="12316280" y="3395728"/>
              <a:ext cx="409120" cy="455283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  <a:effectLst>
              <a:outerShdw blurRad="76200" dist="12700" dir="2700000" sy="-23000" kx="-800400" algn="b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tângulo 46">
              <a:extLst>
                <a:ext uri="{FF2B5EF4-FFF2-40B4-BE49-F238E27FC236}">
                  <a16:creationId xmlns:a16="http://schemas.microsoft.com/office/drawing/2014/main" id="{07E48E73-62C9-1C77-E2A0-0208BEC5D268}"/>
                </a:ext>
              </a:extLst>
            </p:cNvPr>
            <p:cNvSpPr/>
            <p:nvPr/>
          </p:nvSpPr>
          <p:spPr>
            <a:xfrm>
              <a:off x="12316280" y="3963459"/>
              <a:ext cx="2542719" cy="455283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>
              <a:outerShdw blurRad="76200" dist="12700" dir="2700000" sy="-23000" kx="-800400" algn="b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8" name="Agrupar 47">
              <a:extLst>
                <a:ext uri="{FF2B5EF4-FFF2-40B4-BE49-F238E27FC236}">
                  <a16:creationId xmlns:a16="http://schemas.microsoft.com/office/drawing/2014/main" id="{C780D6EC-3E6B-E682-D0FB-D6030019D4EE}"/>
                </a:ext>
              </a:extLst>
            </p:cNvPr>
            <p:cNvGrpSpPr/>
            <p:nvPr/>
          </p:nvGrpSpPr>
          <p:grpSpPr>
            <a:xfrm>
              <a:off x="12268200" y="2552700"/>
              <a:ext cx="2590800" cy="1981200"/>
              <a:chOff x="10439400" y="2933700"/>
              <a:chExt cx="2590800" cy="1981200"/>
            </a:xfrm>
          </p:grpSpPr>
          <p:cxnSp>
            <p:nvCxnSpPr>
              <p:cNvPr id="49" name="Conector reto 48">
                <a:extLst>
                  <a:ext uri="{FF2B5EF4-FFF2-40B4-BE49-F238E27FC236}">
                    <a16:creationId xmlns:a16="http://schemas.microsoft.com/office/drawing/2014/main" id="{4E1F8F34-61F3-BAB0-AE0E-3C3096AB1032}"/>
                  </a:ext>
                </a:extLst>
              </p:cNvPr>
              <p:cNvCxnSpPr/>
              <p:nvPr/>
            </p:nvCxnSpPr>
            <p:spPr>
              <a:xfrm flipV="1">
                <a:off x="10458450" y="2933700"/>
                <a:ext cx="0" cy="1981200"/>
              </a:xfrm>
              <a:prstGeom prst="line">
                <a:avLst/>
              </a:prstGeom>
              <a:ln w="57150">
                <a:solidFill>
                  <a:srgbClr val="231F2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Conector reto 49">
                <a:extLst>
                  <a:ext uri="{FF2B5EF4-FFF2-40B4-BE49-F238E27FC236}">
                    <a16:creationId xmlns:a16="http://schemas.microsoft.com/office/drawing/2014/main" id="{8B483688-002C-376B-8F0D-9C77DFA8960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439400" y="2933700"/>
                <a:ext cx="2590800" cy="0"/>
              </a:xfrm>
              <a:prstGeom prst="line">
                <a:avLst/>
              </a:prstGeom>
              <a:ln w="57150">
                <a:solidFill>
                  <a:srgbClr val="231F2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2" name="Text 1 2">
            <a:extLst>
              <a:ext uri="{FF2B5EF4-FFF2-40B4-BE49-F238E27FC236}">
                <a16:creationId xmlns:a16="http://schemas.microsoft.com/office/drawing/2014/main" id="{EDE539BB-137F-4DB9-0B9D-98B5513D74CE}"/>
              </a:ext>
            </a:extLst>
          </p:cNvPr>
          <p:cNvSpPr/>
          <p:nvPr/>
        </p:nvSpPr>
        <p:spPr>
          <a:xfrm>
            <a:off x="15670758" y="3282915"/>
            <a:ext cx="1230606" cy="61555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4000" b="1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Dog</a:t>
            </a:r>
          </a:p>
        </p:txBody>
      </p:sp>
      <p:cxnSp>
        <p:nvCxnSpPr>
          <p:cNvPr id="55" name="Conector de Seta Reta 54">
            <a:extLst>
              <a:ext uri="{FF2B5EF4-FFF2-40B4-BE49-F238E27FC236}">
                <a16:creationId xmlns:a16="http://schemas.microsoft.com/office/drawing/2014/main" id="{B320CA0F-071C-2DE9-9F87-478D089305DE}"/>
              </a:ext>
            </a:extLst>
          </p:cNvPr>
          <p:cNvCxnSpPr>
            <a:cxnSpLocks/>
          </p:cNvCxnSpPr>
          <p:nvPr/>
        </p:nvCxnSpPr>
        <p:spPr>
          <a:xfrm>
            <a:off x="11128308" y="3626597"/>
            <a:ext cx="1164922" cy="0"/>
          </a:xfrm>
          <a:prstGeom prst="straightConnector1">
            <a:avLst/>
          </a:prstGeom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3" name="Imagem 2">
            <a:extLst>
              <a:ext uri="{FF2B5EF4-FFF2-40B4-BE49-F238E27FC236}">
                <a16:creationId xmlns:a16="http://schemas.microsoft.com/office/drawing/2014/main" id="{E8FE5F0E-43D0-6305-D116-C3A27F5A4F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16655" y="2247900"/>
            <a:ext cx="3001916" cy="3010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36921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7.4803"/>
  <p:tag name="ORIGINALWIDTH" val="795.6506"/>
  <p:tag name="LATEXADDIN" val="\documentclass{article}&#10;\usepackage{amsmath}&#10;\pagestyle{empty}&#10;\begin{document}&#10;&#10;$E_{\text{grad}}(x) = \frac{\partial S_i}{\partial x}$&#10;&#10;\end{document}"/>
  <p:tag name="IGUANATEXSIZE" val="20"/>
  <p:tag name="IGUANATEXCURSOR" val="135"/>
  <p:tag name="TRANSPARENCY" val="Verdadeiro"/>
  <p:tag name="LATEXENGINEID" val="0"/>
  <p:tag name="TEMPFOLDER" val="C:\Users\joaov_zm1q2wh\Documents\Latex\"/>
  <p:tag name="LATEXFORMHEIGHT" val="312"/>
  <p:tag name="LATEXFORMWIDTH" val="384"/>
  <p:tag name="LATEXFORMWRAP" val="Verdadeiro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4.9794"/>
  <p:tag name="ORIGINALWIDTH" val="1530.559"/>
  <p:tag name="LATEXADDIN" val="\documentclass{article}&#10;\usepackage{amsmath}&#10;\pagestyle{empty}&#10;\begin{document}&#10;&#10;$E_{sg}(x) = \frac{1}{N} \sum_{i=1}^{N} E(x + g_i),$&#10;&#10;\end{document}"/>
  <p:tag name="IGUANATEXSIZE" val="20"/>
  <p:tag name="IGUANATEXCURSOR" val="134"/>
  <p:tag name="TRANSPARENCY" val="Verdadeiro"/>
  <p:tag name="LATEXENGINEID" val="0"/>
  <p:tag name="TEMPFOLDER" val="C:\Users\joaov_zm1q2wh\Documents\Latex\"/>
  <p:tag name="LATEXFORMHEIGHT" val="312"/>
  <p:tag name="LATEXFORMWIDTH" val="384"/>
  <p:tag name="LATEXFORMWRAP" val="Verdadeiro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8.4814"/>
  <p:tag name="ORIGINALWIDTH" val="1244.844"/>
  <p:tag name="LATEXADDIN" val="\documentclass{article}&#10;\usepackage{amsmath}&#10;\pagestyle{empty}&#10;\begin{document}&#10;&#10;$R^l = 1_{R^{l+1} &gt; 0} 1_{f^l &gt; 0} R^{l+1}$&#10;&#10;\end{document}"/>
  <p:tag name="IGUANATEXSIZE" val="20"/>
  <p:tag name="IGUANATEXCURSOR" val="125"/>
  <p:tag name="TRANSPARENCY" val="Verdadeiro"/>
  <p:tag name="LATEXENGINEID" val="0"/>
  <p:tag name="TEMPFOLDER" val="C:\Users\joaov_zm1q2wh\Documents\Latex\"/>
  <p:tag name="LATEXFORMHEIGHT" val="312"/>
  <p:tag name="LATEXFORMWIDTH" val="384"/>
  <p:tag name="LATEXFORMWRAP" val="Verdadeiro"/>
  <p:tag name="BITMAPVECTOR" val="0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2234</TotalTime>
  <Words>211</Words>
  <Application>Microsoft Office PowerPoint</Application>
  <PresentationFormat>Personalizar</PresentationFormat>
  <Paragraphs>66</Paragraphs>
  <Slides>11</Slides>
  <Notes>7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11</vt:i4>
      </vt:variant>
    </vt:vector>
  </HeadingPairs>
  <TitlesOfParts>
    <vt:vector size="18" baseType="lpstr">
      <vt:lpstr>Lato Bold Italics</vt:lpstr>
      <vt:lpstr>Lato</vt:lpstr>
      <vt:lpstr>Arial</vt:lpstr>
      <vt:lpstr>Calibri</vt:lpstr>
      <vt:lpstr>Montserrat</vt:lpstr>
      <vt:lpstr>Aptos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TCC v2</dc:title>
  <cp:lastModifiedBy>João Vítor Correia Pessoa</cp:lastModifiedBy>
  <cp:revision>6</cp:revision>
  <dcterms:created xsi:type="dcterms:W3CDTF">2006-08-16T00:00:00Z</dcterms:created>
  <dcterms:modified xsi:type="dcterms:W3CDTF">2025-10-23T00:36:37Z</dcterms:modified>
  <dc:identifier>DAGfQ4mXWsM</dc:identifier>
</cp:coreProperties>
</file>